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22" r:id="rId2"/>
    <p:sldId id="323" r:id="rId3"/>
    <p:sldId id="324" r:id="rId4"/>
    <p:sldId id="325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1x2 splitter (TE)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preparation</a:t>
            </a:r>
            <a:r>
              <a:rPr lang="en-US" altLang="ko-KR" dirty="0"/>
              <a:t> </a:t>
            </a:r>
            <a:r>
              <a:rPr lang="en-US" altLang="ko-KR" dirty="0" smtClean="0"/>
              <a:t>(figure)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preparation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Input mode comparison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47" y="3936693"/>
            <a:ext cx="4284000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1" y="1063675"/>
            <a:ext cx="1478898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68" y="1067147"/>
            <a:ext cx="4316804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585" y="2906228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09" y="125539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3218" y="1571812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3218" y="1954343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577" y="124922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0361" y="124305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440" y="2586079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57950" y="249663"/>
            <a:ext cx="227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20,000</a:t>
            </a:r>
          </a:p>
          <a:p>
            <a:r>
              <a:rPr lang="en-US" altLang="ko-KR" dirty="0"/>
              <a:t>FOM = T</a:t>
            </a:r>
            <a:r>
              <a:rPr lang="en-US" altLang="ko-KR" baseline="-25000" dirty="0"/>
              <a:t>1</a:t>
            </a:r>
            <a:r>
              <a:rPr lang="en-US" altLang="ko-KR" dirty="0"/>
              <a:t>+T</a:t>
            </a:r>
            <a:r>
              <a:rPr lang="en-US" altLang="ko-KR" baseline="-25000" dirty="0"/>
              <a:t>2</a:t>
            </a:r>
            <a:r>
              <a:rPr lang="en-US" altLang="ko-KR" dirty="0"/>
              <a:t>+T</a:t>
            </a:r>
            <a:r>
              <a:rPr lang="en-US" altLang="ko-KR" baseline="-25000" dirty="0"/>
              <a:t>3</a:t>
            </a:r>
            <a:r>
              <a:rPr lang="en-US" altLang="ko-KR" dirty="0"/>
              <a:t> - |R</a:t>
            </a:r>
            <a:r>
              <a:rPr lang="en-US" altLang="ko-KR" dirty="0" smtClean="0"/>
              <a:t>|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3587" y="4559653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6352" y="3986207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30" y="3908072"/>
            <a:ext cx="1498089" cy="252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43440" y="5146584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rcRect l="3105" t="12726" r="6617" b="4828"/>
          <a:stretch/>
        </p:blipFill>
        <p:spPr>
          <a:xfrm>
            <a:off x="6361659" y="3936693"/>
            <a:ext cx="2749091" cy="21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/>
          <a:srcRect l="3155" t="12648" r="6814" b="4128"/>
          <a:stretch/>
        </p:blipFill>
        <p:spPr>
          <a:xfrm>
            <a:off x="6381780" y="1063675"/>
            <a:ext cx="2708849" cy="216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754" y="69125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22" y="3612463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TM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709" y="416954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577" y="416337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0361" y="415720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585" y="5760126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8585" y="3413760"/>
            <a:ext cx="723570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8974" y="3209655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8974" y="5906828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6144740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994" t="12702" r="5937" b="4616"/>
          <a:stretch/>
        </p:blipFill>
        <p:spPr>
          <a:xfrm>
            <a:off x="2156016" y="4018213"/>
            <a:ext cx="2160000" cy="1597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49" t="13057" r="6691" b="4701"/>
          <a:stretch/>
        </p:blipFill>
        <p:spPr>
          <a:xfrm>
            <a:off x="-3975" y="4014094"/>
            <a:ext cx="2160000" cy="16017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327" t="12733" r="6669" b="4457"/>
          <a:stretch/>
        </p:blipFill>
        <p:spPr>
          <a:xfrm>
            <a:off x="0" y="903550"/>
            <a:ext cx="2160000" cy="17224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684" t="12304" r="5624" b="4793"/>
          <a:stretch/>
        </p:blipFill>
        <p:spPr>
          <a:xfrm>
            <a:off x="2162641" y="903550"/>
            <a:ext cx="2160000" cy="169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723" y="51172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32" y="3691544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TM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77" y="3616038"/>
            <a:ext cx="1374803" cy="14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412" y="3616038"/>
            <a:ext cx="1374931" cy="144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715" y="3616038"/>
            <a:ext cx="1372235" cy="144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8177" y="5056038"/>
            <a:ext cx="1372235" cy="14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0412" y="5056038"/>
            <a:ext cx="1364062" cy="144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4474" y="5056038"/>
            <a:ext cx="1369550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8176" y="520223"/>
            <a:ext cx="1372235" cy="144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4970" y="546796"/>
            <a:ext cx="1375059" cy="144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4588" y="548737"/>
            <a:ext cx="1372368" cy="144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88176" y="1967843"/>
            <a:ext cx="1377760" cy="144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6382" y="1967843"/>
            <a:ext cx="1372235" cy="14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38617" y="1967843"/>
            <a:ext cx="1369412" cy="144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77150" y="479588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</a:t>
            </a:r>
            <a:r>
              <a:rPr lang="en-US" altLang="ko-KR" sz="1200" baseline="-25000" dirty="0"/>
              <a:t>x</a:t>
            </a:r>
            <a:endParaRPr lang="ko-KR" altLang="en-US" sz="1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77647" y="493926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y</a:t>
            </a:r>
            <a:endParaRPr lang="ko-KR" altLang="en-US" sz="1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40898" y="493927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z</a:t>
            </a:r>
            <a:endParaRPr lang="ko-KR" altLang="en-US" sz="12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594294" y="193444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</a:t>
            </a:r>
            <a:r>
              <a:rPr lang="en-US" altLang="ko-KR" sz="1200" baseline="-25000" dirty="0" err="1" smtClean="0"/>
              <a:t>x</a:t>
            </a:r>
            <a:endParaRPr lang="ko-KR" altLang="en-US" sz="1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75965" y="193444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</a:t>
            </a:r>
            <a:r>
              <a:rPr lang="en-US" altLang="ko-KR" sz="1200" baseline="-25000" dirty="0" err="1"/>
              <a:t>y</a:t>
            </a:r>
            <a:endParaRPr lang="ko-KR" altLang="en-US" sz="12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8340898" y="1963582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</a:t>
            </a:r>
            <a:r>
              <a:rPr lang="en-US" altLang="ko-KR" sz="1200" baseline="-25000" dirty="0"/>
              <a:t>z</a:t>
            </a:r>
            <a:endParaRPr lang="ko-KR" altLang="en-US" sz="12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94294" y="3599211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</a:t>
            </a:r>
            <a:r>
              <a:rPr lang="en-US" altLang="ko-KR" sz="1200" baseline="-25000" dirty="0"/>
              <a:t>x</a:t>
            </a:r>
            <a:endParaRPr lang="ko-KR" altLang="en-US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975965" y="3599211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y</a:t>
            </a:r>
            <a:endParaRPr lang="ko-KR" altLang="en-US" sz="12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8363013" y="3620335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z</a:t>
            </a:r>
            <a:endParaRPr lang="ko-KR" altLang="en-US" sz="12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590955" y="5030258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</a:t>
            </a:r>
            <a:r>
              <a:rPr lang="en-US" altLang="ko-KR" sz="1200" baseline="-25000" dirty="0" err="1" smtClean="0"/>
              <a:t>x</a:t>
            </a:r>
            <a:endParaRPr lang="ko-KR" altLang="en-US" sz="12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974018" y="505893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</a:t>
            </a:r>
            <a:r>
              <a:rPr lang="en-US" altLang="ko-KR" sz="1200" baseline="-25000" dirty="0" err="1"/>
              <a:t>y</a:t>
            </a:r>
            <a:endParaRPr lang="ko-KR" altLang="en-US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346076" y="505893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</a:t>
            </a:r>
            <a:r>
              <a:rPr lang="en-US" altLang="ko-KR" sz="1200" baseline="-25000" dirty="0"/>
              <a:t>z</a:t>
            </a:r>
            <a:endParaRPr lang="ko-KR" altLang="en-US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636755" y="696395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|E|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15144" y="696395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|H|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36755" y="3820650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|E|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3615144" y="3820649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|H|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14516" y="2687843"/>
            <a:ext cx="961509" cy="901274"/>
            <a:chOff x="-42016" y="2649313"/>
            <a:chExt cx="961509" cy="901274"/>
          </a:xfrm>
        </p:grpSpPr>
        <p:cxnSp>
          <p:nvCxnSpPr>
            <p:cNvPr id="44" name="직선 화살표 연결선 43"/>
            <p:cNvCxnSpPr/>
            <p:nvPr/>
          </p:nvCxnSpPr>
          <p:spPr>
            <a:xfrm flipV="1">
              <a:off x="220636" y="2852943"/>
              <a:ext cx="0" cy="4543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rot="5400000" flipV="1">
              <a:off x="447534" y="3069074"/>
              <a:ext cx="0" cy="4543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56841" y="3135088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baseline="30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882" y="2649313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y</a:t>
              </a:r>
              <a:endParaRPr lang="ko-KR" altLang="en-US" sz="1200" baseline="30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42016" y="3273588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z</a:t>
              </a:r>
              <a:endParaRPr lang="ko-KR" altLang="en-US" sz="1200" baseline="300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34616" y="3207251"/>
              <a:ext cx="178011" cy="178011"/>
              <a:chOff x="134616" y="3207251"/>
              <a:chExt cx="178011" cy="17801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34616" y="3207251"/>
                <a:ext cx="178011" cy="1780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74659" y="3247294"/>
                <a:ext cx="97924" cy="979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89" y="878594"/>
            <a:ext cx="4313647" cy="25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1" y="878594"/>
            <a:ext cx="1607495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585" y="2679766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09" y="1028933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5230" y="881010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35006" y="1498355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577" y="1022764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0361" y="101659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440" y="2359617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2439" y="189318"/>
            <a:ext cx="38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57,000</a:t>
            </a:r>
          </a:p>
          <a:p>
            <a:r>
              <a:rPr lang="en-US" altLang="ko-KR" dirty="0"/>
              <a:t>FOM = T</a:t>
            </a:r>
            <a:r>
              <a:rPr lang="en-US" altLang="ko-KR" baseline="-25000" dirty="0"/>
              <a:t>1</a:t>
            </a:r>
            <a:r>
              <a:rPr lang="en-US" altLang="ko-KR" dirty="0"/>
              <a:t>+T</a:t>
            </a:r>
            <a:r>
              <a:rPr lang="en-US" altLang="ko-KR" baseline="-25000" dirty="0"/>
              <a:t>2</a:t>
            </a:r>
            <a:r>
              <a:rPr lang="en-US" altLang="ko-KR" dirty="0"/>
              <a:t>+T</a:t>
            </a:r>
            <a:r>
              <a:rPr lang="en-US" altLang="ko-KR" baseline="-25000" dirty="0"/>
              <a:t>3</a:t>
            </a:r>
            <a:r>
              <a:rPr lang="en-US" altLang="ko-KR" dirty="0"/>
              <a:t> - |R</a:t>
            </a:r>
            <a:r>
              <a:rPr lang="en-US" altLang="ko-KR" dirty="0" smtClean="0"/>
              <a:t>| - r*|T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-T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|, r=0.2</a:t>
            </a:r>
            <a:endParaRPr lang="ko-KR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1753" y="464797"/>
            <a:ext cx="22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1x3 splitter 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8585" y="3187298"/>
            <a:ext cx="723570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8974" y="2983193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8974" y="568036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591827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928" t="11353" r="5523" b="3308"/>
          <a:stretch/>
        </p:blipFill>
        <p:spPr>
          <a:xfrm>
            <a:off x="6273136" y="1007859"/>
            <a:ext cx="2823688" cy="216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01" y="3796210"/>
            <a:ext cx="25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1x2 splitter TM - 190708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68097" y="4363512"/>
            <a:ext cx="1797443" cy="1727367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2601906" y="4052077"/>
            <a:ext cx="1800000" cy="2016953"/>
            <a:chOff x="4769489" y="3828384"/>
            <a:chExt cx="1800000" cy="2016953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9489" y="4013050"/>
              <a:ext cx="1800000" cy="183228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061082" y="3828384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1</a:t>
              </a:r>
              <a:endParaRPr lang="ko-KR" alt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87128" y="3828384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2</a:t>
              </a:r>
              <a:endParaRPr lang="ko-KR" altLang="en-US" b="1" baseline="-25000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49" y="4720401"/>
            <a:ext cx="2160000" cy="13439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92" y="4720401"/>
            <a:ext cx="2160000" cy="13439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250284" y="4503598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1 </a:t>
            </a:r>
            <a:r>
              <a:rPr lang="en-US" altLang="ko-KR" b="1" dirty="0" smtClean="0"/>
              <a:t>~0.41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86650" y="4528676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2 </a:t>
            </a:r>
            <a:r>
              <a:rPr lang="en-US" altLang="ko-KR" b="1" dirty="0" smtClean="0"/>
              <a:t>~0.41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0285" y="3437011"/>
            <a:ext cx="342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Power uniformity = 2.17 ±0.75 dB</a:t>
            </a:r>
            <a:endParaRPr lang="ko-KR" alt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30285" y="6137750"/>
            <a:ext cx="27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Power uniformity = 0.42 dB</a:t>
            </a:r>
            <a:endParaRPr lang="ko-KR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2439" y="3828368"/>
            <a:ext cx="219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</a:t>
            </a:r>
            <a:r>
              <a:rPr lang="en-US" altLang="ko-KR" dirty="0" smtClean="0"/>
              <a:t>40,000</a:t>
            </a:r>
            <a:endParaRPr lang="en-US" altLang="ko-KR" dirty="0" smtClean="0"/>
          </a:p>
          <a:p>
            <a:r>
              <a:rPr lang="en-US" altLang="ko-KR" dirty="0"/>
              <a:t>FOM =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+T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- |</a:t>
            </a:r>
            <a:r>
              <a:rPr lang="en-US" altLang="ko-KR" dirty="0" smtClean="0"/>
              <a:t>R</a:t>
            </a:r>
            <a:r>
              <a:rPr lang="en-US" altLang="ko-KR" dirty="0"/>
              <a:t>|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169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76767</TotalTime>
  <Words>162</Words>
  <Application>Microsoft Office PowerPoint</Application>
  <PresentationFormat>화면 슬라이드 쇼(4:3)</PresentationFormat>
  <Paragraphs>80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2094</cp:revision>
  <dcterms:created xsi:type="dcterms:W3CDTF">2018-02-18T11:37:55Z</dcterms:created>
  <dcterms:modified xsi:type="dcterms:W3CDTF">2019-09-16T10:37:45Z</dcterms:modified>
</cp:coreProperties>
</file>