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317" r:id="rId3"/>
    <p:sldId id="315" r:id="rId4"/>
    <p:sldId id="308" r:id="rId5"/>
    <p:sldId id="311" r:id="rId6"/>
    <p:sldId id="314" r:id="rId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02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0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8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1.png"/><Relationship Id="rId5" Type="http://schemas.openxmlformats.org/officeDocument/2006/relationships/image" Target="../media/image90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940784" y="1161944"/>
            <a:ext cx="3262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20190408</a:t>
            </a:r>
            <a:endParaRPr lang="en-US" altLang="ko-KR" sz="5400" dirty="0" smtClean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98329" y="2962940"/>
            <a:ext cx="6747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이용한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1D DBR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설계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Deep Q Network (DQN)</a:t>
            </a: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26578"/>
            <a:ext cx="4363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 – minimize loss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163659" y="544842"/>
                <a:ext cx="5031634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59" y="544842"/>
                <a:ext cx="5031634" cy="508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왼쪽 중괄호 33"/>
          <p:cNvSpPr/>
          <p:nvPr/>
        </p:nvSpPr>
        <p:spPr>
          <a:xfrm rot="16200000">
            <a:off x="4413249" y="80231"/>
            <a:ext cx="339439" cy="21031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/>
          <p:cNvSpPr/>
          <p:nvPr/>
        </p:nvSpPr>
        <p:spPr>
          <a:xfrm rot="16200000">
            <a:off x="6238637" y="659831"/>
            <a:ext cx="339439" cy="94392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195618" y="1387638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arget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21006" y="1387637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earn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72608" y="1341017"/>
            <a:ext cx="66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Loss</a:t>
            </a:r>
            <a:endParaRPr lang="ko-KR" altLang="en-US" dirty="0"/>
          </a:p>
        </p:txBody>
      </p:sp>
      <p:sp>
        <p:nvSpPr>
          <p:cNvPr id="39" name="왼쪽 중괄호 38"/>
          <p:cNvSpPr/>
          <p:nvPr/>
        </p:nvSpPr>
        <p:spPr>
          <a:xfrm rot="16200000">
            <a:off x="2334223" y="794376"/>
            <a:ext cx="339439" cy="6447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25" y="1998051"/>
            <a:ext cx="7279351" cy="31296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72426" y="2413359"/>
            <a:ext cx="66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48h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05799" y="3408990"/>
            <a:ext cx="553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Loss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089075" y="5127708"/>
            <a:ext cx="118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Learning Step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017116" y="1646224"/>
                <a:ext cx="3565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Learning </a:t>
                </a:r>
                <a:r>
                  <a:rPr lang="en-US" altLang="ko-KR" dirty="0" smtClean="0"/>
                  <a:t>Rate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/>
                  <a:t>) = 1E-5</a:t>
                </a:r>
                <a:endParaRPr lang="ko-KR" alt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16" y="1646224"/>
                <a:ext cx="3565852" cy="369332"/>
              </a:xfrm>
              <a:prstGeom prst="rect">
                <a:avLst/>
              </a:prstGeom>
              <a:blipFill>
                <a:blip r:embed="rId6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41141" y="1342525"/>
            <a:ext cx="15598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Q: Q-factor</a:t>
            </a:r>
          </a:p>
          <a:p>
            <a:r>
              <a:rPr lang="en-US" altLang="ko-KR" sz="1100" dirty="0" smtClean="0"/>
              <a:t>SLA: Side Level Average</a:t>
            </a:r>
          </a:p>
          <a:p>
            <a:r>
              <a:rPr lang="en-US" altLang="ko-KR" sz="1100" dirty="0" smtClean="0"/>
              <a:t>A: Constants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6578"/>
            <a:ext cx="369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 - </a:t>
            </a:r>
            <a:r>
              <a:rPr lang="en-US" altLang="ko-KR" sz="2000" b="1" dirty="0">
                <a:solidFill>
                  <a:srgbClr val="3333FF"/>
                </a:solidFill>
              </a:rPr>
              <a:t>R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eward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04" y="2033304"/>
            <a:ext cx="3600000" cy="272941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09205" y="1800887"/>
            <a:ext cx="80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79138" y="1800887"/>
            <a:ext cx="6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After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43809" y="4762714"/>
                <a:ext cx="938590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SLA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809" y="4762714"/>
                <a:ext cx="938590" cy="55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779699" y="4793955"/>
                <a:ext cx="1781513" cy="402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SLA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699" y="4793955"/>
                <a:ext cx="1781513" cy="402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5579161" y="82383"/>
            <a:ext cx="3406898" cy="1199613"/>
            <a:chOff x="5579161" y="5156738"/>
            <a:chExt cx="3406898" cy="1199613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6"/>
            <a:srcRect b="33547"/>
            <a:stretch/>
          </p:blipFill>
          <p:spPr>
            <a:xfrm>
              <a:off x="5579161" y="5156738"/>
              <a:ext cx="3406898" cy="1199613"/>
            </a:xfrm>
            <a:prstGeom prst="rect">
              <a:avLst/>
            </a:prstGeom>
          </p:spPr>
        </p:pic>
        <p:cxnSp>
          <p:nvCxnSpPr>
            <p:cNvPr id="24" name="직선 화살표 연결선 23"/>
            <p:cNvCxnSpPr/>
            <p:nvPr/>
          </p:nvCxnSpPr>
          <p:spPr>
            <a:xfrm flipH="1">
              <a:off x="6147493" y="5696127"/>
              <a:ext cx="1045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7603677" y="5696127"/>
              <a:ext cx="1045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671819" y="5764629"/>
              <a:ext cx="786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Side Level</a:t>
              </a:r>
              <a:endParaRPr lang="ko-KR" altLang="en-US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77057" y="5764629"/>
              <a:ext cx="786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Side Level</a:t>
              </a:r>
              <a:endParaRPr lang="ko-KR" altLang="en-US" sz="1100"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2267" y="2033304"/>
            <a:ext cx="3600000" cy="27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581102" y="764772"/>
            <a:ext cx="3981796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Artificial Intelligence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830484" y="2119745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Machine 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3674224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5" name="직선 화살표 연결선 14"/>
          <p:cNvCxnSpPr>
            <a:stCxn id="2" idx="2"/>
            <a:endCxn id="7" idx="0"/>
          </p:cNvCxnSpPr>
          <p:nvPr/>
        </p:nvCxnSpPr>
        <p:spPr>
          <a:xfrm>
            <a:off x="4572000" y="1695798"/>
            <a:ext cx="1" cy="423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3050771"/>
            <a:ext cx="0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  <a:endCxn id="13" idx="0"/>
          </p:cNvCxnSpPr>
          <p:nvPr/>
        </p:nvCxnSpPr>
        <p:spPr>
          <a:xfrm>
            <a:off x="4572001" y="3050771"/>
            <a:ext cx="2933204" cy="623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82586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971491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 maximization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38603" y="3607724"/>
            <a:ext cx="2955768" cy="17872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1D DBR model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184"/>
              </p:ext>
            </p:extLst>
          </p:nvPr>
        </p:nvGraphicFramePr>
        <p:xfrm>
          <a:off x="1873135" y="2278149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5053"/>
              </p:ext>
            </p:extLst>
          </p:nvPr>
        </p:nvGraphicFramePr>
        <p:xfrm>
          <a:off x="5613861" y="2278149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9312" y="2195021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87" y="1928555"/>
                <a:ext cx="316369" cy="276999"/>
              </a:xfrm>
              <a:prstGeom prst="rect">
                <a:avLst/>
              </a:prstGeom>
              <a:blipFill>
                <a:blip r:embed="rId2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왼쪽 중괄호 9"/>
          <p:cNvSpPr/>
          <p:nvPr/>
        </p:nvSpPr>
        <p:spPr>
          <a:xfrm rot="5400000">
            <a:off x="4233396" y="-836810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16" y="962762"/>
                <a:ext cx="1481944" cy="299569"/>
              </a:xfrm>
              <a:prstGeom prst="rect">
                <a:avLst/>
              </a:prstGeom>
              <a:blipFill>
                <a:blip r:embed="rId3"/>
                <a:stretch>
                  <a:fillRect l="-3704" r="-329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길이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sample</a:t>
                </a:r>
                <a:r>
                  <a:rPr lang="ko-KR" altLang="en-US" dirty="0" smtClean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unit length</a:t>
                </a:r>
                <a:r>
                  <a:rPr lang="ko-KR" altLang="en-US" dirty="0" smtClean="0"/>
                  <a:t>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ko-KR" altLang="en-US" dirty="0" smtClean="0"/>
                  <a:t>개의 조각으로 나눈 상태로 생각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/>
                  <a:t>빈칸은 </a:t>
                </a:r>
                <a:r>
                  <a:rPr lang="en-US" altLang="ko-KR" dirty="0" smtClean="0"/>
                  <a:t>air, </a:t>
                </a:r>
                <a:r>
                  <a:rPr lang="ko-KR" altLang="en-US" dirty="0" smtClean="0"/>
                  <a:t>채워진 칸은 </a:t>
                </a:r>
                <a:r>
                  <a:rPr lang="en-US" altLang="ko-KR" dirty="0" smtClean="0"/>
                  <a:t>dielectric(ex. Si)</a:t>
                </a:r>
                <a:r>
                  <a:rPr lang="ko-KR" altLang="en-US" dirty="0" smtClean="0"/>
                  <a:t>가 있는 상태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-&gt; 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 smtClean="0"/>
                  <a:t>번째 </a:t>
                </a:r>
                <a:r>
                  <a:rPr lang="ko-KR" altLang="en-US" dirty="0"/>
                  <a:t>칸</a:t>
                </a:r>
                <a:r>
                  <a:rPr lang="ko-KR" altLang="en-US" dirty="0" smtClean="0"/>
                  <a:t>이 채워져 있으면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1" y="3471382"/>
                <a:ext cx="7880318" cy="1372683"/>
              </a:xfrm>
              <a:prstGeom prst="rect">
                <a:avLst/>
              </a:prstGeom>
              <a:blipFill>
                <a:blip r:embed="rId4"/>
                <a:stretch>
                  <a:fillRect l="-696" r="-541" b="-2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273" y="1928555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2019-04-05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6578"/>
            <a:ext cx="26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Deep Q Network (DQN)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5390" r="6571" b="3278"/>
          <a:stretch/>
        </p:blipFill>
        <p:spPr>
          <a:xfrm>
            <a:off x="628650" y="534088"/>
            <a:ext cx="3374968" cy="38404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71156" y="934320"/>
            <a:ext cx="68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Q(</a:t>
            </a:r>
            <a:r>
              <a:rPr lang="en-US" altLang="ko-KR" dirty="0" err="1" smtClean="0"/>
              <a:t>s,a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33" y="1193330"/>
            <a:ext cx="4171429" cy="2238095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7" idx="3"/>
          </p:cNvCxnSpPr>
          <p:nvPr/>
        </p:nvCxnSpPr>
        <p:spPr>
          <a:xfrm>
            <a:off x="2661112" y="1118986"/>
            <a:ext cx="1890021" cy="1193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4482292" y="997379"/>
                <a:ext cx="7587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292" y="997379"/>
                <a:ext cx="758797" cy="391902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5606112" y="911750"/>
                <a:ext cx="7587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12" y="911750"/>
                <a:ext cx="758797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6727853" y="911750"/>
                <a:ext cx="75879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𝑔𝑟𝑖𝑑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853" y="911750"/>
                <a:ext cx="758797" cy="391902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756553" y="1405820"/>
                <a:ext cx="107459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53" y="1405820"/>
                <a:ext cx="1074590" cy="391902"/>
              </a:xfrm>
              <a:prstGeom prst="rect">
                <a:avLst/>
              </a:prstGeom>
              <a:blipFill>
                <a:blip r:embed="rId8"/>
                <a:stretch>
                  <a:fillRect l="-4520" t="-7813" b="-20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3141" y="4959746"/>
                <a:ext cx="7313412" cy="1222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Input: pixel </a:t>
                </a:r>
                <a:r>
                  <a:rPr lang="ko-KR" altLang="en-US" dirty="0" smtClean="0"/>
                  <a:t>의 상태 </a:t>
                </a:r>
                <a:r>
                  <a:rPr lang="en-US" altLang="ko-KR" dirty="0" smtClean="0"/>
                  <a:t>(0 or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Output: </a:t>
                </a:r>
                <a:r>
                  <a:rPr lang="ko-KR" altLang="en-US" dirty="0" smtClean="0"/>
                  <a:t>다음 </a:t>
                </a:r>
                <a:r>
                  <a:rPr lang="en-US" altLang="ko-KR" dirty="0" smtClean="0"/>
                  <a:t>pixel</a:t>
                </a:r>
                <a:r>
                  <a:rPr lang="ko-KR" altLang="en-US" dirty="0" smtClean="0"/>
                  <a:t>의 상태 </a:t>
                </a:r>
                <a:r>
                  <a:rPr lang="en-US" altLang="ko-KR" dirty="0" smtClean="0"/>
                  <a:t>1)Opposite 2)0 or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Hidden layer: 4</a:t>
                </a:r>
                <a:r>
                  <a:rPr lang="ko-KR" altLang="en-US" dirty="0" smtClean="0"/>
                  <a:t>개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r>
                  <a:rPr lang="en-US" altLang="ko-KR" dirty="0" smtClean="0"/>
                  <a:t> neurons per layer, fully connected network, activation </a:t>
                </a:r>
                <a:r>
                  <a:rPr lang="en-US" altLang="ko-KR" dirty="0" err="1" smtClean="0"/>
                  <a:t>func</a:t>
                </a:r>
                <a:r>
                  <a:rPr lang="en-US" altLang="ko-KR" dirty="0" smtClean="0"/>
                  <a:t>. = ELU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41" y="4959746"/>
                <a:ext cx="7313412" cy="1222899"/>
              </a:xfrm>
              <a:prstGeom prst="rect">
                <a:avLst/>
              </a:prstGeom>
              <a:blipFill>
                <a:blip r:embed="rId9"/>
                <a:stretch>
                  <a:fillRect l="-584" t="-4000"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756553" y="1013918"/>
                <a:ext cx="946349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 smtClean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𝑔𝑟𝑖𝑑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53" y="1013918"/>
                <a:ext cx="946349" cy="391902"/>
              </a:xfrm>
              <a:prstGeom prst="rect">
                <a:avLst/>
              </a:prstGeom>
              <a:blipFill>
                <a:blip r:embed="rId10"/>
                <a:stretch>
                  <a:fillRect l="-5128" t="-6154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53" y="3507476"/>
            <a:ext cx="2182847" cy="1091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3032" y="4782612"/>
                <a:ext cx="316811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032" y="4782612"/>
                <a:ext cx="3168111" cy="6178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55" y="3473597"/>
            <a:ext cx="2287265" cy="12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64542</TotalTime>
  <Words>160</Words>
  <Application>Microsoft Office PowerPoint</Application>
  <PresentationFormat>화면 슬라이드 쇼(4:3)</PresentationFormat>
  <Paragraphs>68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1442</cp:revision>
  <dcterms:created xsi:type="dcterms:W3CDTF">2018-02-18T11:37:55Z</dcterms:created>
  <dcterms:modified xsi:type="dcterms:W3CDTF">2019-04-05T10:35:40Z</dcterms:modified>
</cp:coreProperties>
</file>