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6BA8-05B1-4494-A925-98BA3C833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48F80C-433C-4BD0-89A0-DB7C41F4D7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669BE-1FFB-40A7-A63F-CCA891C4B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168FF-9F7B-4D13-A132-0A8C0B62FA5B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01694-94AF-4985-86F3-1E318FB0A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5F5D6-4511-4BDC-A256-4C8514D23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5BF4A-9E28-423E-84A9-2DEF7CC72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60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78D20-AD43-4DFF-9C70-7F87A9EC0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BC45CA-8FC8-46FC-B655-8D9BAE16B1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3A8AD-5316-4202-9EAE-D857A2265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168FF-9F7B-4D13-A132-0A8C0B62FA5B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28D3A-9134-4D73-BFB4-DA968042F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A74D0-FD2B-44BD-95BF-5D8B5D256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5BF4A-9E28-423E-84A9-2DEF7CC72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03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65F993-083E-4153-8E2E-B3CE9FFF1F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8E7220-8D6B-4596-A36C-9F3FF9ED4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E26FA-DF43-4AFC-847E-22BC7B424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168FF-9F7B-4D13-A132-0A8C0B62FA5B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5A7EB-7778-49A5-ADE4-85E0F4902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77C18-1ABA-43AE-9733-EFB3689FB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5BF4A-9E28-423E-84A9-2DEF7CC72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65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16F0A-6F8F-408C-99FB-8A59B8383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98093-9FAA-4C16-B934-A4A2CC570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E4F8D-A054-45F8-BFE9-8EE01D446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168FF-9F7B-4D13-A132-0A8C0B62FA5B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5BEB5-3FD4-457E-A7D6-112C42749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11773-915D-4A6C-98E4-52C488138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5BF4A-9E28-423E-84A9-2DEF7CC72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53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39892-20B2-4774-BB41-31813893E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96A51-B79C-4E7D-83CC-4B6024B54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80239-4A96-4A7B-BE4E-2F95CED8D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168FF-9F7B-4D13-A132-0A8C0B62FA5B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D0EE8-1668-480A-8F7C-2CC843DFE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5F8C5-7132-41FE-B87A-D5C404F51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5BF4A-9E28-423E-84A9-2DEF7CC72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58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8C30B-E5EA-478E-B13A-719D9BDFF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98CA2-8B57-4193-8320-38F3B6C995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349AAE-13DB-42B1-8902-8094D2180D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76EDA-34E6-4DB0-AB98-EDD0E8A24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168FF-9F7B-4D13-A132-0A8C0B62FA5B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4BDFD9-73B6-4083-BD90-5C5F577AA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F451DD-E939-4093-9000-ECF26320F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5BF4A-9E28-423E-84A9-2DEF7CC72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57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A81E6-BF81-49E3-9E12-4F32610CC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635A5-C8A1-4FB5-B1D8-8D73BD561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EFDEA2-64D6-414F-86B3-1907810E9C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6AC613-1226-4D56-BA2E-506DC3B2F8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BD3E60-0650-4683-9671-BD42C05D3C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CAB3D4-2AE1-48ED-AF95-B8B6E32E8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168FF-9F7B-4D13-A132-0A8C0B62FA5B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79003-9401-4E39-93D8-5EE1FFF05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57EA33-192C-4F53-86AB-CAF664C9A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5BF4A-9E28-423E-84A9-2DEF7CC72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63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B3671-BA58-452A-8384-3881BD819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338004-7023-4270-BB82-DE7709C8F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168FF-9F7B-4D13-A132-0A8C0B62FA5B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189909-C9BE-47C3-ADAD-99D87CC95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B073CB-38B4-46FD-98C7-3D417BE87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5BF4A-9E28-423E-84A9-2DEF7CC72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09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2587D8-B624-4815-8312-066863F23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168FF-9F7B-4D13-A132-0A8C0B62FA5B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6E3FE0-A1B5-4F25-B04F-D9804FCF1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992445-1FD7-438E-A070-87D84C85E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5BF4A-9E28-423E-84A9-2DEF7CC72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77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2CAC1-79B9-4F40-8CED-63D3F5442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EEB34-9AAD-4204-8490-7E5026691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3F3B7-3884-4C0B-B738-C96371398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2CC4F-D73D-4204-BEEB-ED1142724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168FF-9F7B-4D13-A132-0A8C0B62FA5B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CEE9C3-F506-40DB-980B-DE107B2E0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9CD8B-C293-40F5-9238-EF2443699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5BF4A-9E28-423E-84A9-2DEF7CC72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56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26A19-F09F-416D-B105-C293AF392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814FAC-31DB-4855-A3A4-95E597932B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B76F3F-B879-40B1-90FA-34C9F0AFF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58A997-BA11-49AC-A941-BD698066E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168FF-9F7B-4D13-A132-0A8C0B62FA5B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020CD8-93B2-414A-BC43-7FB4B0FF9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BC4D89-DD0C-4D4B-B01C-B2CE8DFF2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5BF4A-9E28-423E-84A9-2DEF7CC72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87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8D4251-685D-4B00-9A12-4BC59E0D3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0236B-D35F-4620-B63C-8F1A62B05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176FC-2D5B-4020-8CAE-83C30C409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168FF-9F7B-4D13-A132-0A8C0B62FA5B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618FA-D543-465D-BE39-C8F899E187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49F53-FEEB-48BB-ACC9-3617C2DEB2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5BF4A-9E28-423E-84A9-2DEF7CC72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231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D11E3-BFE1-40F1-A2DE-8104266495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0387"/>
            <a:ext cx="9144000" cy="2387600"/>
          </a:xfrm>
        </p:spPr>
        <p:txBody>
          <a:bodyPr/>
          <a:lstStyle/>
          <a:p>
            <a:r>
              <a:rPr lang="en-US" dirty="0"/>
              <a:t>Team 1</a:t>
            </a:r>
            <a:br>
              <a:rPr lang="en-US" dirty="0"/>
            </a:br>
            <a:r>
              <a:rPr lang="en-US" dirty="0"/>
              <a:t>Git Clucked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F1BEA2-5AC9-4724-A76F-C742BB10A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435691"/>
          </a:xfrm>
        </p:spPr>
        <p:txBody>
          <a:bodyPr>
            <a:normAutofit/>
          </a:bodyPr>
          <a:lstStyle/>
          <a:p>
            <a:r>
              <a:rPr lang="en-US" dirty="0"/>
              <a:t>Team Members:</a:t>
            </a:r>
          </a:p>
          <a:p>
            <a:r>
              <a:rPr lang="en-US" dirty="0"/>
              <a:t>Joshua Rosencrans</a:t>
            </a:r>
          </a:p>
          <a:p>
            <a:r>
              <a:rPr lang="en-US" dirty="0"/>
              <a:t>Jay Glover</a:t>
            </a:r>
          </a:p>
          <a:p>
            <a:r>
              <a:rPr lang="en-US" dirty="0"/>
              <a:t>Luke </a:t>
            </a:r>
            <a:r>
              <a:rPr lang="en-US" dirty="0" err="1"/>
              <a:t>Anderwald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2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22B01-C9A2-405B-8076-84BB04EC9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F6295-5CCD-4A55-976F-B4FC547E8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based game</a:t>
            </a:r>
          </a:p>
          <a:p>
            <a:r>
              <a:rPr lang="en-US" dirty="0"/>
              <a:t>Side Scroller</a:t>
            </a:r>
          </a:p>
          <a:p>
            <a:r>
              <a:rPr lang="en-US" dirty="0"/>
              <a:t>Scaled enemy population</a:t>
            </a:r>
          </a:p>
          <a:p>
            <a:r>
              <a:rPr lang="en-US" dirty="0"/>
              <a:t>Scaled difficulty </a:t>
            </a:r>
          </a:p>
          <a:p>
            <a:r>
              <a:rPr lang="en-US" dirty="0"/>
              <a:t>Store and experience attributes</a:t>
            </a:r>
          </a:p>
          <a:p>
            <a:r>
              <a:rPr lang="en-US" dirty="0"/>
              <a:t>Save States</a:t>
            </a:r>
          </a:p>
        </p:txBody>
      </p:sp>
    </p:spTree>
    <p:extLst>
      <p:ext uri="{BB962C8B-B14F-4D97-AF65-F5344CB8AC3E}">
        <p14:creationId xmlns:p14="http://schemas.microsoft.com/office/powerpoint/2010/main" val="617191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90E94-E931-441A-9D77-69EA20E3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Architecture Drivers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36B43-046C-422D-A861-9E02FDDC2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 relay on one another </a:t>
            </a:r>
          </a:p>
          <a:p>
            <a:r>
              <a:rPr lang="en-US" dirty="0"/>
              <a:t>Data needs to be shared</a:t>
            </a:r>
          </a:p>
          <a:p>
            <a:r>
              <a:rPr lang="en-US" dirty="0"/>
              <a:t>Components need to share and request data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737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C26B9-949C-4143-B0F1-E35F65AE4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5F569-CB69-44D1-97C3-B291DDD33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Publish/subscribe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Key logging </a:t>
            </a:r>
          </a:p>
          <a:p>
            <a:r>
              <a:rPr lang="en-US" dirty="0"/>
              <a:t>Peer to Peer (Chosen one)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Components accessing each other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Components relying on one another to run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177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935F3-D6D2-4060-A516-529249A87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D295C7-62CC-4346-B38E-6FFDF5746F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39272"/>
            <a:ext cx="8629073" cy="5283200"/>
          </a:xfrm>
        </p:spPr>
      </p:pic>
    </p:spTree>
    <p:extLst>
      <p:ext uri="{BB962C8B-B14F-4D97-AF65-F5344CB8AC3E}">
        <p14:creationId xmlns:p14="http://schemas.microsoft.com/office/powerpoint/2010/main" val="2667201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A14CA-AA3A-4C93-901E-55628F71B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8EDE2-0A6D-4527-84EB-E708A0759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Peer to Peer Architecture style</a:t>
            </a:r>
          </a:p>
          <a:p>
            <a:r>
              <a:rPr lang="en-US" dirty="0"/>
              <a:t>Risks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Scope accessibility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Cascading Failures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Permission accessibility </a:t>
            </a:r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858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Words>90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 Theme</vt:lpstr>
      <vt:lpstr>Team 1 Git Clucked</vt:lpstr>
      <vt:lpstr>Project Overview</vt:lpstr>
      <vt:lpstr>Key Architecture Drivers</vt:lpstr>
      <vt:lpstr>Architecture Styles</vt:lpstr>
      <vt:lpstr>Architecture Diagram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1 Git Clucked</dc:title>
  <dc:creator>Joshua Rosencrans</dc:creator>
  <cp:lastModifiedBy>Jay Glover</cp:lastModifiedBy>
  <cp:revision>7</cp:revision>
  <dcterms:created xsi:type="dcterms:W3CDTF">2018-04-04T16:12:22Z</dcterms:created>
  <dcterms:modified xsi:type="dcterms:W3CDTF">2018-04-05T01:49:20Z</dcterms:modified>
</cp:coreProperties>
</file>