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864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026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613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806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762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95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262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904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335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871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CCD6-D314-4803-A6EB-FAB5614A40F7}" type="datetimeFigureOut">
              <a:rPr lang="es-GT" smtClean="0"/>
              <a:t>19/03/2010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5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6172114" cy="1296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01008"/>
            <a:ext cx="4623498" cy="11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6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</dc:creator>
  <cp:lastModifiedBy>cristian</cp:lastModifiedBy>
  <cp:revision>1</cp:revision>
  <dcterms:created xsi:type="dcterms:W3CDTF">2010-03-20T02:19:49Z</dcterms:created>
  <dcterms:modified xsi:type="dcterms:W3CDTF">2010-03-20T02:22:33Z</dcterms:modified>
</cp:coreProperties>
</file>