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7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07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0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7E0F92-984A-485D-AA36-02DD8CE9C1C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A8D5-9061-4BDA-A917-0142E8D4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7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07D4-0DFF-4D30-BAE8-D94E3EF04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Trivia Wizard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15438-3D86-4AEC-B9DF-BBE187D44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BY: Group 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DAC5B-355D-4181-B7FB-F68F880FA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4" y="274415"/>
            <a:ext cx="4178269" cy="23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8D04-40E3-463C-ACB0-80D91EDB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Trivia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1262-EF8B-4AC1-BC60-5A693242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Trivia app that runs on an Android device</a:t>
            </a:r>
          </a:p>
          <a:p>
            <a:pPr>
              <a:lnSpc>
                <a:spcPct val="200000"/>
              </a:lnSpc>
            </a:pPr>
            <a:r>
              <a:rPr lang="en-US" dirty="0"/>
              <a:t>Allows users to answer trivia questions on a category and difficulty of their choosing.</a:t>
            </a:r>
          </a:p>
          <a:p>
            <a:pPr>
              <a:lnSpc>
                <a:spcPct val="200000"/>
              </a:lnSpc>
            </a:pPr>
            <a:r>
              <a:rPr lang="en-US" dirty="0"/>
              <a:t>Many topics for the user to choose from</a:t>
            </a:r>
          </a:p>
          <a:p>
            <a:pPr>
              <a:lnSpc>
                <a:spcPct val="200000"/>
              </a:lnSpc>
            </a:pPr>
            <a:r>
              <a:rPr lang="en-US" dirty="0"/>
              <a:t>Score counter that counts how many questions are answered correctly</a:t>
            </a:r>
          </a:p>
          <a:p>
            <a:pPr>
              <a:lnSpc>
                <a:spcPct val="200000"/>
              </a:lnSpc>
            </a:pPr>
            <a:r>
              <a:rPr lang="en-US" dirty="0"/>
              <a:t>Score pops up at end of game</a:t>
            </a:r>
          </a:p>
        </p:txBody>
      </p:sp>
    </p:spTree>
    <p:extLst>
      <p:ext uri="{BB962C8B-B14F-4D97-AF65-F5344CB8AC3E}">
        <p14:creationId xmlns:p14="http://schemas.microsoft.com/office/powerpoint/2010/main" val="24923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7959-3266-4FA9-A3C0-B2DF2A17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B02D-5AAF-419C-8771-69FD593E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Josh: Completed the first activity, Built API URL, Unit Tests</a:t>
            </a:r>
          </a:p>
          <a:p>
            <a:pPr>
              <a:lnSpc>
                <a:spcPct val="200000"/>
              </a:lnSpc>
            </a:pPr>
            <a:r>
              <a:rPr lang="en-US" dirty="0"/>
              <a:t>Tom: Parsed Json questions, fixed quotes bug, implemented API and </a:t>
            </a:r>
            <a:r>
              <a:rPr lang="en-US"/>
              <a:t>Json file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Bailey: Created App Logo, Implemented logo, text colors in app</a:t>
            </a:r>
          </a:p>
          <a:p>
            <a:pPr>
              <a:lnSpc>
                <a:spcPct val="200000"/>
              </a:lnSpc>
            </a:pPr>
            <a:r>
              <a:rPr lang="en-US" dirty="0"/>
              <a:t>Alex: Created the pop up answers and formatted text, added padding to text and added margins </a:t>
            </a:r>
          </a:p>
        </p:txBody>
      </p:sp>
    </p:spTree>
    <p:extLst>
      <p:ext uri="{BB962C8B-B14F-4D97-AF65-F5344CB8AC3E}">
        <p14:creationId xmlns:p14="http://schemas.microsoft.com/office/powerpoint/2010/main" val="178441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73C9-501F-4EF3-AEC4-4C2043BB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9B9F-FD1D-4388-9B5C-87634988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trivia game tasks: </a:t>
            </a:r>
          </a:p>
          <a:p>
            <a:pPr lvl="1"/>
            <a:r>
              <a:rPr lang="en-US" dirty="0"/>
              <a:t>Create start game screen with “start” button </a:t>
            </a:r>
          </a:p>
          <a:p>
            <a:pPr lvl="1"/>
            <a:r>
              <a:rPr lang="en-US" dirty="0"/>
              <a:t>Add design to start screen</a:t>
            </a:r>
          </a:p>
          <a:p>
            <a:r>
              <a:rPr lang="en-US" dirty="0"/>
              <a:t> Format Trivia Questions:  </a:t>
            </a:r>
          </a:p>
          <a:p>
            <a:pPr lvl="1"/>
            <a:r>
              <a:rPr lang="en-US" dirty="0"/>
              <a:t>Create API and Integrate API </a:t>
            </a:r>
          </a:p>
          <a:p>
            <a:pPr lvl="1"/>
            <a:r>
              <a:rPr lang="en-US" dirty="0"/>
              <a:t>Format questions </a:t>
            </a:r>
          </a:p>
          <a:p>
            <a:pPr lvl="1"/>
            <a:r>
              <a:rPr lang="en-US" dirty="0"/>
              <a:t>Add buttons for answers </a:t>
            </a:r>
          </a:p>
          <a:p>
            <a:r>
              <a:rPr lang="en-US" dirty="0"/>
              <a:t>Pop up correct/incorrect: </a:t>
            </a:r>
          </a:p>
          <a:p>
            <a:pPr lvl="1"/>
            <a:r>
              <a:rPr lang="en-US" dirty="0"/>
              <a:t>Decided to change font color to green or red for correct/incorrect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C239-F199-480E-9F30-E2EC9BCC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500F-0E21-4085-8DEC-A1D6DA2C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Scoreboard: </a:t>
            </a:r>
          </a:p>
          <a:p>
            <a:pPr lvl="1"/>
            <a:r>
              <a:rPr lang="en-US" dirty="0"/>
              <a:t>Create counter function to count correct answers</a:t>
            </a:r>
          </a:p>
          <a:p>
            <a:pPr lvl="1"/>
            <a:r>
              <a:rPr lang="en-US" dirty="0"/>
              <a:t>Create textbox that pops up and displays the score</a:t>
            </a:r>
          </a:p>
          <a:p>
            <a:r>
              <a:rPr lang="en-US" dirty="0"/>
              <a:t>Parse Json Questions: </a:t>
            </a:r>
          </a:p>
          <a:p>
            <a:pPr lvl="1"/>
            <a:r>
              <a:rPr lang="en-US" dirty="0"/>
              <a:t>Receive Json file from API </a:t>
            </a:r>
          </a:p>
          <a:p>
            <a:pPr lvl="1"/>
            <a:r>
              <a:rPr lang="en-US" dirty="0"/>
              <a:t>Parse JSON code to get individual questions </a:t>
            </a:r>
          </a:p>
          <a:p>
            <a:pPr lvl="1"/>
            <a:r>
              <a:rPr lang="en-US" dirty="0"/>
              <a:t>Display one question on the screen at a time</a:t>
            </a:r>
          </a:p>
          <a:p>
            <a:r>
              <a:rPr lang="en-US" dirty="0"/>
              <a:t>Format text colors and margins:</a:t>
            </a:r>
          </a:p>
          <a:p>
            <a:pPr lvl="1"/>
            <a:r>
              <a:rPr lang="en-US" dirty="0"/>
              <a:t>Add padding to radio buttons for readability </a:t>
            </a:r>
          </a:p>
          <a:p>
            <a:pPr lvl="1"/>
            <a:r>
              <a:rPr lang="en-US" dirty="0"/>
              <a:t>Add padding to question text </a:t>
            </a:r>
          </a:p>
          <a:p>
            <a:pPr lvl="1"/>
            <a:r>
              <a:rPr lang="en-US" dirty="0"/>
              <a:t>Change text color so that it contrasts with the background </a:t>
            </a:r>
          </a:p>
        </p:txBody>
      </p:sp>
    </p:spTree>
    <p:extLst>
      <p:ext uri="{BB962C8B-B14F-4D97-AF65-F5344CB8AC3E}">
        <p14:creationId xmlns:p14="http://schemas.microsoft.com/office/powerpoint/2010/main" val="136711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246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Trivia Wizard </vt:lpstr>
      <vt:lpstr>About Trivia Wizard</vt:lpstr>
      <vt:lpstr>Contributions </vt:lpstr>
      <vt:lpstr>User Stories </vt:lpstr>
      <vt:lpstr>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Wizard </dc:title>
  <dc:creator>bailey wells</dc:creator>
  <cp:lastModifiedBy>bailey wells</cp:lastModifiedBy>
  <cp:revision>5</cp:revision>
  <dcterms:created xsi:type="dcterms:W3CDTF">2019-04-16T16:22:53Z</dcterms:created>
  <dcterms:modified xsi:type="dcterms:W3CDTF">2019-04-16T17:04:45Z</dcterms:modified>
</cp:coreProperties>
</file>