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8" r:id="rId4"/>
    <p:sldId id="282" r:id="rId5"/>
    <p:sldId id="280" r:id="rId6"/>
    <p:sldId id="281" r:id="rId7"/>
    <p:sldId id="283" r:id="rId8"/>
    <p:sldId id="279" r:id="rId9"/>
    <p:sldId id="284" r:id="rId10"/>
    <p:sldId id="288" r:id="rId11"/>
    <p:sldId id="287" r:id="rId12"/>
    <p:sldId id="28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GREGORIO LUCAS LOPEZ" initials="JGLL" lastIdx="1" clrIdx="0">
    <p:extLst>
      <p:ext uri="{19B8F6BF-5375-455C-9EA6-DF929625EA0E}">
        <p15:presenceInfo xmlns:p15="http://schemas.microsoft.com/office/powerpoint/2012/main" userId="JOSE GREGORIO LUCAS LOP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5012-C341-4AEE-A5B6-5DBC1823FC4B}" type="datetimeFigureOut">
              <a:rPr lang="es-ES"/>
              <a:t>14/12/2020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91538-C8E5-4C75-AD33-C6CE73CBF08B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8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891538-C8E5-4C75-AD33-C6CE73CBF0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06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14/12/2020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lucas/discursodeldominio" TargetMode="External"/><Relationship Id="rId2" Type="http://schemas.openxmlformats.org/officeDocument/2006/relationships/hyperlink" Target="https://github.com/jglucas/driagrama-relacional.gi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0CCDFE1-D500-436B-9F87-C06385D7EDFE}"/>
              </a:ext>
            </a:extLst>
          </p:cNvPr>
          <p:cNvSpPr txBox="1"/>
          <p:nvPr/>
        </p:nvSpPr>
        <p:spPr>
          <a:xfrm>
            <a:off x="529738" y="471121"/>
            <a:ext cx="9120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200" dirty="0">
                <a:latin typeface="Aharoni"/>
                <a:cs typeface="Aharoni"/>
              </a:rPr>
              <a:t>TEMA:</a:t>
            </a:r>
          </a:p>
          <a:p>
            <a:endParaRPr lang="es-ES" sz="3200" dirty="0">
              <a:latin typeface="Aharoni"/>
              <a:cs typeface="Aharoni"/>
            </a:endParaRPr>
          </a:p>
          <a:p>
            <a:r>
              <a:rPr lang="es-MX" sz="3200" dirty="0">
                <a:latin typeface="Aharoni"/>
                <a:cs typeface="Aharoni"/>
              </a:rPr>
              <a:t>Universo del Discurso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A8465E-0F28-4E28-83C0-F769920DE515}"/>
              </a:ext>
            </a:extLst>
          </p:cNvPr>
          <p:cNvSpPr txBox="1"/>
          <p:nvPr/>
        </p:nvSpPr>
        <p:spPr>
          <a:xfrm>
            <a:off x="380497" y="5223836"/>
            <a:ext cx="321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Book Antiqua"/>
              </a:rPr>
              <a:t>Lucas López José Gregorio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AEBF03B-056E-443A-A32E-3106EEC5D727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4612C6-2A7F-4A22-BD3F-2DB6AC4B0276}"/>
              </a:ext>
            </a:extLst>
          </p:cNvPr>
          <p:cNvSpPr txBox="1"/>
          <p:nvPr/>
        </p:nvSpPr>
        <p:spPr>
          <a:xfrm>
            <a:off x="1002324" y="3200400"/>
            <a:ext cx="89955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u="sng" dirty="0">
                <a:latin typeface="Cooper Black"/>
                <a:cs typeface="Aharoni"/>
              </a:rPr>
              <a:t>OBJETIVO: </a:t>
            </a:r>
            <a:endParaRPr lang="es-ES" u="sng" dirty="0">
              <a:cs typeface="Calibri"/>
            </a:endParaRPr>
          </a:p>
          <a:p>
            <a:endParaRPr lang="es-ES" sz="2600" dirty="0">
              <a:latin typeface="Cooper Black"/>
              <a:cs typeface="Aharoni"/>
            </a:endParaRPr>
          </a:p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Crear un sistema para la gestión de actividades de El centro de Maternidad “Salesiana” que satisfaga la necesidad del comprador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3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6F6BA4-7587-495E-9C32-6833C4827645}"/>
              </a:ext>
            </a:extLst>
          </p:cNvPr>
          <p:cNvSpPr txBox="1"/>
          <p:nvPr/>
        </p:nvSpPr>
        <p:spPr>
          <a:xfrm>
            <a:off x="556532" y="1504648"/>
            <a:ext cx="6099142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</a:t>
            </a:r>
            <a:endParaRPr lang="es-EC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D0D905-D8D1-43AE-B205-BBB758A4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0" y="2301956"/>
            <a:ext cx="3004401" cy="23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4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FF48DE-F30D-4495-86D3-4DE6227B4077}"/>
              </a:ext>
            </a:extLst>
          </p:cNvPr>
          <p:cNvSpPr txBox="1"/>
          <p:nvPr/>
        </p:nvSpPr>
        <p:spPr>
          <a:xfrm>
            <a:off x="414781" y="1738401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cada doctor ha puesto.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711D84-46F5-4312-881E-BA35E175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2" y="2664692"/>
            <a:ext cx="5181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44ABEB-90BF-4F2D-8AF5-107B474F5D7F}"/>
              </a:ext>
            </a:extLst>
          </p:cNvPr>
          <p:cNvSpPr txBox="1"/>
          <p:nvPr/>
        </p:nvSpPr>
        <p:spPr>
          <a:xfrm>
            <a:off x="763571" y="1885361"/>
            <a:ext cx="8766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rgbClr val="000000"/>
                </a:solidFill>
                <a:latin typeface="os"/>
              </a:rPr>
              <a:t>Se utilizo PostgreSQL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porque es un sistema de base de datos</a:t>
            </a:r>
            <a:r>
              <a:rPr lang="es-ES" b="1" i="0" dirty="0">
                <a:solidFill>
                  <a:srgbClr val="000000"/>
                </a:solidFill>
                <a:effectLst/>
                <a:latin typeface="os"/>
              </a:rPr>
              <a:t> </a:t>
            </a:r>
            <a:r>
              <a:rPr lang="es-ES" i="0" dirty="0">
                <a:solidFill>
                  <a:srgbClr val="000000"/>
                </a:solidFill>
                <a:effectLst/>
                <a:latin typeface="os"/>
              </a:rPr>
              <a:t>relacional de alta disponibilidad</a:t>
            </a:r>
            <a:r>
              <a:rPr lang="es-ES" dirty="0">
                <a:solidFill>
                  <a:srgbClr val="000000"/>
                </a:solidFill>
                <a:latin typeface="os"/>
              </a:rPr>
              <a:t> se dice que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 </a:t>
            </a:r>
            <a:r>
              <a:rPr lang="es-ES" dirty="0">
                <a:solidFill>
                  <a:srgbClr val="000000"/>
                </a:solidFill>
                <a:latin typeface="os"/>
              </a:rPr>
              <a:t>e</a:t>
            </a:r>
            <a:r>
              <a:rPr lang="es-ES" b="0" i="0" dirty="0">
                <a:solidFill>
                  <a:srgbClr val="000000"/>
                </a:solidFill>
                <a:effectLst/>
                <a:latin typeface="os"/>
              </a:rPr>
              <a:t>s capaz de funcionar de manera estable en el servidor y por lo tanto resulta robusto una de las principales características que buscan las empresas para un buen funcionamiento.</a:t>
            </a:r>
          </a:p>
          <a:p>
            <a:pPr algn="just"/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 Nuevas herramientas que nos dan facilidad al momento de optimizar el diseño del modelo relacional como lo es Draw.io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En las consultas se empleo el comando </a:t>
            </a:r>
            <a:r>
              <a:rPr lang="es-ES" b="1" dirty="0"/>
              <a:t>SELECT </a:t>
            </a:r>
            <a:r>
              <a:rPr lang="es-ES" dirty="0"/>
              <a:t>para consultar registros de la base de datos que satisfagan un criterio determinado, también se utilizo el </a:t>
            </a:r>
            <a:r>
              <a:rPr lang="es-ES" b="1" dirty="0"/>
              <a:t>AS</a:t>
            </a:r>
            <a:r>
              <a:rPr lang="es-ES" dirty="0"/>
              <a:t> que sirve para ponerle un alias un nombre a dicha columna y </a:t>
            </a:r>
            <a:r>
              <a:rPr lang="es-ES" b="1" dirty="0"/>
              <a:t>FROM</a:t>
            </a:r>
            <a:r>
              <a:rPr lang="es-ES" dirty="0"/>
              <a:t> que se empleada para especificar la tabla de la cual se van a seleccionar los registros como vemos en las consultas 1,2 y 4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/>
              <a:t>Haciendo referencia a la consulta 3 </a:t>
            </a:r>
            <a:r>
              <a:rPr lang="es-ES" b="1" dirty="0"/>
              <a:t>SELECT COUNT </a:t>
            </a:r>
            <a:r>
              <a:rPr lang="es-ES" dirty="0"/>
              <a:t>se logro contar la cantidad de registros de dicha tabla medicamentos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5F6DCF-D6C2-46B7-9C38-B66D61661B14}"/>
              </a:ext>
            </a:extLst>
          </p:cNvPr>
          <p:cNvSpPr/>
          <p:nvPr/>
        </p:nvSpPr>
        <p:spPr>
          <a:xfrm>
            <a:off x="5891578" y="6184654"/>
            <a:ext cx="6301153" cy="674077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Fuente: </a:t>
            </a:r>
            <a:r>
              <a:rPr lang="es-ES" u="sng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Propia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1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F46BE-AE68-4871-A0E0-164EAE8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C" sz="3200" b="1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Índice</a:t>
            </a:r>
            <a:endParaRPr lang="es-EC" sz="3200" kern="1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28A475-0C82-4684-8B0A-14852855ED58}"/>
              </a:ext>
            </a:extLst>
          </p:cNvPr>
          <p:cNvSpPr txBox="1"/>
          <p:nvPr/>
        </p:nvSpPr>
        <p:spPr>
          <a:xfrm>
            <a:off x="5566225" y="201624"/>
            <a:ext cx="6310216" cy="625083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cs typeface="Calibri"/>
                <a:hlinkClick r:id="rId2"/>
              </a:rPr>
              <a:t>Modelo de datos  </a:t>
            </a:r>
            <a:r>
              <a:rPr lang="es-ES" sz="2400" b="1" dirty="0">
                <a:cs typeface="Calibri"/>
              </a:rPr>
              <a:t>:draw.io</a:t>
            </a:r>
            <a:endParaRPr lang="es-MX" sz="2400" b="1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Discurso del universo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Creación de tablas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Inserción de datos 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Consultas</a:t>
            </a:r>
            <a:endParaRPr lang="es-MX" sz="2400" dirty="0">
              <a:cs typeface="Calibri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cs typeface="Calibri"/>
                <a:hlinkClick r:id="rId3"/>
              </a:rPr>
              <a:t>Conclusiones</a:t>
            </a:r>
            <a:endParaRPr lang="es-ES" sz="2400" dirty="0"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91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Modelo de datos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3FCA09-B121-48E7-A31C-82BC01D47675}"/>
              </a:ext>
            </a:extLst>
          </p:cNvPr>
          <p:cNvSpPr txBox="1"/>
          <p:nvPr/>
        </p:nvSpPr>
        <p:spPr>
          <a:xfrm>
            <a:off x="8936610" y="1545996"/>
            <a:ext cx="225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Modelo relacional</a:t>
            </a:r>
            <a:endParaRPr lang="es-EC" sz="2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27B0B0-BF73-4C62-A30C-A6862D8B5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2" t="2756" r="2802" b="2283"/>
          <a:stretch/>
        </p:blipFill>
        <p:spPr>
          <a:xfrm>
            <a:off x="2818613" y="1545996"/>
            <a:ext cx="5495828" cy="5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ea typeface="+mj-lt"/>
                <a:cs typeface="+mj-lt"/>
              </a:rPr>
              <a:t>Discurso del universo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F646D0E-E4F2-426B-AC3F-CC96DC322EC6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34432-F541-443C-B9AA-9A49AEFC59F6}"/>
              </a:ext>
            </a:extLst>
          </p:cNvPr>
          <p:cNvSpPr txBox="1"/>
          <p:nvPr/>
        </p:nvSpPr>
        <p:spPr>
          <a:xfrm>
            <a:off x="669304" y="1596108"/>
            <a:ext cx="11359298" cy="493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Universo del discurso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centro de maternidad “Salesiana” desea un sistema para la gestión de sus actividades, desarrollar un modelo de datos que cumpla lo siguiente, agregue campos o tablas según su análisis lo requiera siempre y cuando justifique su criterio.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las personas embarazadas se interesa almacenar: C.I. nombres, apellido, dirección, teléfono, fecha de registro, doctor especialista que la va a tratar. Del bebe en camino interesa registrar: fecha de primer ingreso cuando nace, género, se lleva también un detalle de las vacunas que se les va a poner, en cuyo caso se almacena la fecha, dosis y cuál fue el doctor que la aplicó, control de visitas al médico, el centro vende las vacunas y medicamentos que se van a utilizar y que es recetado por el doctor por razones de gusto de sus clientes se debe llevar acabo un control de los medicamentos que se van adquiriendo por los doctores.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 modelo de datos debe lograr lo anterior y además poder realizar las siguientes consultas: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veces que cada paciente ha visitado el centro.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prematuro</a:t>
            </a: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vacunas que cada doctor ha puesto.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registros de la tabla medicina.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4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Creación de tablas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ECC49F-4F8D-4502-B2E1-A664F2E4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3" y="1466439"/>
            <a:ext cx="3056351" cy="24228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955874-D8F7-4801-8D9F-5711F8F02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3" y="4096550"/>
            <a:ext cx="3094785" cy="25900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466DED-A36E-4388-99A8-E2A085B76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125" y="1466438"/>
            <a:ext cx="2784497" cy="216288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E7C2CC0-85DF-434A-8A16-D32920F26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25" y="4524785"/>
            <a:ext cx="3276035" cy="156493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09F1A93-293A-4A48-B34F-9B536768C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279" y="2547878"/>
            <a:ext cx="3463624" cy="16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 PostgreSQL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CCF87AA-7C9B-47D5-AC6A-659400E6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3" y="2021201"/>
            <a:ext cx="9172575" cy="15621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D17630-9D0D-48E6-9FF9-E194A96F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2" y="4009878"/>
            <a:ext cx="4295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Inserción de datos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EF007C-64C3-4A70-970E-71996EEE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1549807"/>
            <a:ext cx="10229850" cy="16478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67F43CC-8231-4308-B544-4DB951F4D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4" y="3359136"/>
            <a:ext cx="12192000" cy="144741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AC17C99-6768-486E-94CA-5CCDF1CD8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" y="5103872"/>
            <a:ext cx="4591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1</a:t>
            </a:r>
          </a:p>
        </p:txBody>
      </p:sp>
      <p:sp>
        <p:nvSpPr>
          <p:cNvPr id="6" name="Rectángulo 5">
            <a:hlinkClick r:id="rId3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855A7A-F301-46FC-B0DD-4FEAFF5E95CF}"/>
              </a:ext>
            </a:extLst>
          </p:cNvPr>
          <p:cNvSpPr txBox="1"/>
          <p:nvPr/>
        </p:nvSpPr>
        <p:spPr>
          <a:xfrm>
            <a:off x="127907" y="1689750"/>
            <a:ext cx="6169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veces que cada paciente ha visitado el centro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DA3D28-DD5C-4B5D-982D-84F662EB2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15" y="2339325"/>
            <a:ext cx="9845266" cy="274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3FC08-47CE-40A3-968F-A0EA18D7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Consulta 2</a:t>
            </a:r>
          </a:p>
        </p:txBody>
      </p:sp>
      <p:sp>
        <p:nvSpPr>
          <p:cNvPr id="6" name="Rectángulo 5">
            <a:hlinkClick r:id="rId2" action="ppaction://hlinksldjump"/>
            <a:extLst>
              <a:ext uri="{FF2B5EF4-FFF2-40B4-BE49-F238E27FC236}">
                <a16:creationId xmlns:a16="http://schemas.microsoft.com/office/drawing/2014/main" id="{B933364B-B03B-4154-BEE2-928D4081E45D}"/>
              </a:ext>
            </a:extLst>
          </p:cNvPr>
          <p:cNvSpPr/>
          <p:nvPr/>
        </p:nvSpPr>
        <p:spPr>
          <a:xfrm>
            <a:off x="10727703" y="18854"/>
            <a:ext cx="1464297" cy="64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B5BC03-8C82-4DFC-9A0C-D5F08AF8FC5A}"/>
              </a:ext>
            </a:extLst>
          </p:cNvPr>
          <p:cNvSpPr txBox="1"/>
          <p:nvPr/>
        </p:nvSpPr>
        <p:spPr>
          <a:xfrm>
            <a:off x="197964" y="174015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Cantidad de vacunas que se ha puesto </a:t>
            </a:r>
            <a:r>
              <a:rPr lang="es-EC" dirty="0">
                <a:latin typeface="Arial" panose="020B0604020202020204" pitchFamily="34" charset="0"/>
                <a:ea typeface="Calibri" panose="020F0502020204030204" pitchFamily="34" charset="0"/>
              </a:rPr>
              <a:t>el prematuro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6C3083-F697-47C7-91F5-509E3D4E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4" y="2330188"/>
            <a:ext cx="7292703" cy="323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32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514</Words>
  <Application>Microsoft Office PowerPoint</Application>
  <PresentationFormat>Panorámica</PresentationFormat>
  <Paragraphs>60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Aharoni</vt:lpstr>
      <vt:lpstr>Arial</vt:lpstr>
      <vt:lpstr>Book Antiqua</vt:lpstr>
      <vt:lpstr>Calibri</vt:lpstr>
      <vt:lpstr>Calibri Light</vt:lpstr>
      <vt:lpstr>Cooper Black</vt:lpstr>
      <vt:lpstr>os</vt:lpstr>
      <vt:lpstr>Wingdings</vt:lpstr>
      <vt:lpstr>Tema de Office</vt:lpstr>
      <vt:lpstr>Presentación de PowerPoint</vt:lpstr>
      <vt:lpstr>Índice</vt:lpstr>
      <vt:lpstr>Modelo de datos</vt:lpstr>
      <vt:lpstr>Discurso del universo</vt:lpstr>
      <vt:lpstr>Creación de tablas</vt:lpstr>
      <vt:lpstr>Inserción de datos PostgreSQL</vt:lpstr>
      <vt:lpstr>Inserción de datos</vt:lpstr>
      <vt:lpstr>Consulta 1</vt:lpstr>
      <vt:lpstr>Consulta 2</vt:lpstr>
      <vt:lpstr>Consulta 3</vt:lpstr>
      <vt:lpstr>Consulta 4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Gregorio</dc:creator>
  <cp:lastModifiedBy>JOSE GREGORIO LUCAS LOPEZ</cp:lastModifiedBy>
  <cp:revision>208</cp:revision>
  <dcterms:created xsi:type="dcterms:W3CDTF">2012-07-30T22:48:03Z</dcterms:created>
  <dcterms:modified xsi:type="dcterms:W3CDTF">2020-12-15T03:31:48Z</dcterms:modified>
</cp:coreProperties>
</file>