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2" r:id="rId4"/>
    <p:sldId id="278" r:id="rId5"/>
    <p:sldId id="280" r:id="rId6"/>
    <p:sldId id="281" r:id="rId7"/>
    <p:sldId id="283" r:id="rId8"/>
    <p:sldId id="279" r:id="rId9"/>
    <p:sldId id="284" r:id="rId10"/>
    <p:sldId id="288" r:id="rId11"/>
    <p:sldId id="287" r:id="rId12"/>
    <p:sldId id="28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GREGORIO LUCAS LOPEZ" initials="JGLL" lastIdx="1" clrIdx="0">
    <p:extLst>
      <p:ext uri="{19B8F6BF-5375-455C-9EA6-DF929625EA0E}">
        <p15:presenceInfo xmlns:p15="http://schemas.microsoft.com/office/powerpoint/2012/main" userId="JOSE GREGORIO LUCAS LOP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18/12/2020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lucas/discursodeldominio" TargetMode="External"/><Relationship Id="rId2" Type="http://schemas.openxmlformats.org/officeDocument/2006/relationships/hyperlink" Target="https://github.com/jglucas/driagrama-relacional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7" y="5223836"/>
            <a:ext cx="321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Lucas López José Gregorio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02324" y="3200400"/>
            <a:ext cx="89955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Crear un sistema para la gestión de actividades de El centro de Maternidad “Salesiana” que satisfaga la necesidad del comprador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3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6F6BA4-7587-495E-9C32-6833C4827645}"/>
              </a:ext>
            </a:extLst>
          </p:cNvPr>
          <p:cNvSpPr txBox="1"/>
          <p:nvPr/>
        </p:nvSpPr>
        <p:spPr>
          <a:xfrm>
            <a:off x="556532" y="1504648"/>
            <a:ext cx="609914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registros de la tabla medicina</a:t>
            </a: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D0D905-D8D1-43AE-B205-BBB758A4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0" y="2301956"/>
            <a:ext cx="3004401" cy="23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4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FF48DE-F30D-4495-86D3-4DE6227B4077}"/>
              </a:ext>
            </a:extLst>
          </p:cNvPr>
          <p:cNvSpPr txBox="1"/>
          <p:nvPr/>
        </p:nvSpPr>
        <p:spPr>
          <a:xfrm>
            <a:off x="414781" y="1738401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vacunas que cada doctor ha puesto.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4F45CC-3C67-4582-8142-BBE246C4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1" y="2558739"/>
            <a:ext cx="4289194" cy="33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44ABEB-90BF-4F2D-8AF5-107B474F5D7F}"/>
              </a:ext>
            </a:extLst>
          </p:cNvPr>
          <p:cNvSpPr txBox="1"/>
          <p:nvPr/>
        </p:nvSpPr>
        <p:spPr>
          <a:xfrm>
            <a:off x="763571" y="1885361"/>
            <a:ext cx="8766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os"/>
              </a:rPr>
              <a:t>Se utilizo PostgreSQL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 porque es un sistema de base de datos</a:t>
            </a:r>
            <a:r>
              <a:rPr lang="es-ES" b="1" i="0" dirty="0">
                <a:solidFill>
                  <a:srgbClr val="000000"/>
                </a:solidFill>
                <a:effectLst/>
                <a:latin typeface="os"/>
              </a:rPr>
              <a:t> </a:t>
            </a:r>
            <a:r>
              <a:rPr lang="es-ES" i="0" dirty="0">
                <a:solidFill>
                  <a:srgbClr val="000000"/>
                </a:solidFill>
                <a:effectLst/>
                <a:latin typeface="os"/>
              </a:rPr>
              <a:t>relacional de alta disponibilidad</a:t>
            </a:r>
            <a:r>
              <a:rPr lang="es-ES" dirty="0">
                <a:solidFill>
                  <a:srgbClr val="000000"/>
                </a:solidFill>
                <a:latin typeface="os"/>
              </a:rPr>
              <a:t> se dice que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 </a:t>
            </a:r>
            <a:r>
              <a:rPr lang="es-ES" dirty="0">
                <a:solidFill>
                  <a:srgbClr val="000000"/>
                </a:solidFill>
                <a:latin typeface="os"/>
              </a:rPr>
              <a:t>e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s capaz de funcionar de manera estable en el servidor y por lo tanto resulta robusto una de las principales características que buscan las empresas para un buen funcionamiento.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 Nuevas herramientas que nos dan facilidad al momento de optimizar el diseño del modelo relacional como lo es Draw.io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En las consultas se empleo el comando </a:t>
            </a:r>
            <a:r>
              <a:rPr lang="es-ES" b="1" dirty="0"/>
              <a:t>SELECT </a:t>
            </a:r>
            <a:r>
              <a:rPr lang="es-ES" dirty="0"/>
              <a:t>para consultar registros de la base de datos que satisfagan un criterio determinado, también se utilizo el </a:t>
            </a:r>
            <a:r>
              <a:rPr lang="es-ES" b="1" dirty="0"/>
              <a:t>INNER JOIN 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 esta operación se combina los registros de ambas tablas según lo que se especifique en el predicado </a:t>
            </a:r>
            <a:r>
              <a:rPr lang="es-ES" dirty="0"/>
              <a:t>y </a:t>
            </a:r>
            <a:r>
              <a:rPr lang="es-ES" b="1" dirty="0"/>
              <a:t>FROM</a:t>
            </a:r>
            <a:r>
              <a:rPr lang="es-ES" dirty="0"/>
              <a:t> que se empleada para especificar la tabla de la cual se van a seleccionar los registros como vemos en las consultas 1,2 y 4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Haciendo referencia a la consulta 3 </a:t>
            </a:r>
            <a:r>
              <a:rPr lang="es-ES" b="1" dirty="0"/>
              <a:t>SELECT COUNT </a:t>
            </a:r>
            <a:r>
              <a:rPr lang="es-ES" dirty="0"/>
              <a:t>se logro contar la cantidad de registros de dicha tabla medicamentos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D5F6DCF-D6C2-46B7-9C38-B66D61661B14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/>
              </a:rPr>
              <a:t>Modelo de datos  </a:t>
            </a:r>
            <a:r>
              <a:rPr lang="es-ES" sz="2400" b="1" dirty="0">
                <a:cs typeface="Calibri"/>
              </a:rPr>
              <a:t>:draw.io</a:t>
            </a:r>
            <a:endParaRPr lang="es-MX" sz="2400" b="1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Discurso del universo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Creación de tablas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Inserción de datos 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Consultas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Conclusiones</a:t>
            </a: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Discurso del universo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669304" y="1596108"/>
            <a:ext cx="11359298" cy="49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Universo del discurso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centro de maternidad “Salesiana” desea un sistema para la gestión de sus actividades, desarrollar un modelo de datos que cumpla lo siguiente, agregue campos o tablas según su análisis lo requiera siempre y cuando justifique su criterio.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las personas embarazadas se interesa almacenar: C.I. nombres, apellido, dirección, teléfono, fecha de registro, doctor especialista que la va a tratar. Del bebe en camino interesa registrar: fecha de primer ingreso cuando nace, género, se lleva también un detalle de las vacunas que se les va a poner, en cuyo caso se almacena la fecha, dosis y cuál fue el doctor que la aplicó, control de visitas al médico, el centro vende las vacunas y medicamentos que se van a utilizar y que es recetado por el doctor por razones de gusto de sus clientes se debe llevar acabo un control de los medicamentos que se van adquiriendo por los doctores.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modelo de datos debe lograr lo anterior y además poder realizar las siguientes consultas: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veces que cada paciente ha visitado el centro.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vacunas que se ha puesto </a:t>
            </a:r>
            <a:r>
              <a:rPr lang="es-EC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prematuro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vacunas que cada doctor ha puesto.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registros de la tabla medicina.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3FCA09-B121-48E7-A31C-82BC01D47675}"/>
              </a:ext>
            </a:extLst>
          </p:cNvPr>
          <p:cNvSpPr txBox="1"/>
          <p:nvPr/>
        </p:nvSpPr>
        <p:spPr>
          <a:xfrm>
            <a:off x="8936610" y="1545996"/>
            <a:ext cx="225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Modelo relacional</a:t>
            </a:r>
            <a:endParaRPr lang="es-EC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5FC417-ED21-4419-AA10-9E0FC7EB2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t="1689" r="1365" b="1824"/>
          <a:stretch/>
        </p:blipFill>
        <p:spPr>
          <a:xfrm>
            <a:off x="914400" y="1480008"/>
            <a:ext cx="7739406" cy="52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Creación de tablas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C955874-D8F7-4801-8D9F-5711F8F0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3" y="4096550"/>
            <a:ext cx="3094785" cy="25900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E7C2CC0-85DF-434A-8A16-D32920F2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25" y="4524785"/>
            <a:ext cx="3276035" cy="156493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09F1A93-293A-4A48-B34F-9B536768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279" y="2547878"/>
            <a:ext cx="3463624" cy="16565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402B49-5FFD-44C2-8B40-B8A2B5CCB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23" y="1396588"/>
            <a:ext cx="3056471" cy="2349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37332A-CEB9-4E20-9B84-0D4732B82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810" y="1396588"/>
            <a:ext cx="2916658" cy="22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Inserción de datos PostgreSQL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3D15F8-D369-4CB5-9A41-849EC203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2" y="1940351"/>
            <a:ext cx="8877300" cy="1676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5F516A-9133-43CC-AC4F-DF7AE4BB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83" y="4080726"/>
            <a:ext cx="4203200" cy="15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Inserción de datos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A34500-D967-4813-B59C-19833731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3324198"/>
            <a:ext cx="11981462" cy="14770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C4BB723-ED48-4A4C-A376-CE0CB4AD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4" y="5089208"/>
            <a:ext cx="4506006" cy="151127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54E9FD-1444-4294-8783-EF9260A2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" y="1575200"/>
            <a:ext cx="9879284" cy="1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1</a:t>
            </a: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855A7A-F301-46FC-B0DD-4FEAFF5E95CF}"/>
              </a:ext>
            </a:extLst>
          </p:cNvPr>
          <p:cNvSpPr txBox="1"/>
          <p:nvPr/>
        </p:nvSpPr>
        <p:spPr>
          <a:xfrm>
            <a:off x="127907" y="1689750"/>
            <a:ext cx="616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veces que cada paciente ha visitado el centro</a:t>
            </a:r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97CA7C-1510-4D13-8677-B0DB167E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69" y="2284674"/>
            <a:ext cx="8201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2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B5BC03-8C82-4DFC-9A0C-D5F08AF8FC5A}"/>
              </a:ext>
            </a:extLst>
          </p:cNvPr>
          <p:cNvSpPr txBox="1"/>
          <p:nvPr/>
        </p:nvSpPr>
        <p:spPr>
          <a:xfrm>
            <a:off x="197964" y="174015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vacunas que se ha puesto </a:t>
            </a:r>
            <a:r>
              <a:rPr lang="es-EC" dirty="0">
                <a:latin typeface="Arial" panose="020B0604020202020204" pitchFamily="34" charset="0"/>
                <a:ea typeface="Calibri" panose="020F0502020204030204" pitchFamily="34" charset="0"/>
              </a:rPr>
              <a:t>el prematuro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1B6510-E926-4AAA-81C9-180C69C7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1" y="2323167"/>
            <a:ext cx="5507414" cy="34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2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522</Words>
  <Application>Microsoft Office PowerPoint</Application>
  <PresentationFormat>Panorámica</PresentationFormat>
  <Paragraphs>60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Aharoni</vt:lpstr>
      <vt:lpstr>arial</vt:lpstr>
      <vt:lpstr>arial</vt:lpstr>
      <vt:lpstr>Book Antiqua</vt:lpstr>
      <vt:lpstr>Calibri</vt:lpstr>
      <vt:lpstr>Calibri Light</vt:lpstr>
      <vt:lpstr>Cooper Black</vt:lpstr>
      <vt:lpstr>os</vt:lpstr>
      <vt:lpstr>Wingdings</vt:lpstr>
      <vt:lpstr>Tema de Office</vt:lpstr>
      <vt:lpstr>Presentación de PowerPoint</vt:lpstr>
      <vt:lpstr>Índice</vt:lpstr>
      <vt:lpstr>Discurso del universo</vt:lpstr>
      <vt:lpstr>Modelo de datos</vt:lpstr>
      <vt:lpstr>Creación de tablas</vt:lpstr>
      <vt:lpstr>Inserción de datos PostgreSQL</vt:lpstr>
      <vt:lpstr>Inserción de datos</vt:lpstr>
      <vt:lpstr>Consulta 1</vt:lpstr>
      <vt:lpstr>Consulta 2</vt:lpstr>
      <vt:lpstr>Consulta 3</vt:lpstr>
      <vt:lpstr>Consulta 4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Gregorio</dc:creator>
  <cp:lastModifiedBy>JOSE GREGORIO LUCAS LOPEZ</cp:lastModifiedBy>
  <cp:revision>212</cp:revision>
  <dcterms:created xsi:type="dcterms:W3CDTF">2012-07-30T22:48:03Z</dcterms:created>
  <dcterms:modified xsi:type="dcterms:W3CDTF">2020-12-19T02:11:49Z</dcterms:modified>
</cp:coreProperties>
</file>