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notesMaster" Target="notesMasters/notesMaster1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Relationship Id="rId7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notes</a:t>
            </a:r>
            <a:r>
              <a:rPr/>
              <a:t> </a:t>
            </a:r>
            <a:r>
              <a:rPr/>
              <a:t>here: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Blank</a:t>
            </a:r>
            <a:r>
              <a:rPr/>
              <a:t> </a:t>
            </a:r>
            <a:r>
              <a:rPr/>
              <a:t>template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3" Target="../media/image1.png" Type="http://schemas.openxmlformats.org/officeDocument/2006/relationships/image" /><Relationship Id="rId2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9" Type="http://schemas.openxmlformats.org/officeDocument/2006/relationships/slideLayout" Target="../slideLayouts/slideLayout3.xml" /><Relationship Id="rId8" Type="http://schemas.openxmlformats.org/officeDocument/2006/relationships/slideLayout" Target="../slideLayouts/slideLayout2.xml" /><Relationship Id="rId7" Type="http://schemas.openxmlformats.org/officeDocument/2006/relationships/slideLayout" Target="../slideLayouts/slideLayout4.xml" /><Relationship Id="rId6" Type="http://schemas.openxmlformats.org/officeDocument/2006/relationships/slideLayout" Target="../slideLayouts/slideLayout5.xml" /><Relationship Id="rId5" Type="http://schemas.openxmlformats.org/officeDocument/2006/relationships/slideLayout" Target="../slideLayouts/slideLayout8.xml" /><Relationship Id="rId4" Type="http://schemas.openxmlformats.org/officeDocument/2006/relationships/slideLayout" Target="../slideLayouts/slideLayout7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8/13/21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5" r:id="rId9"/>
    <p:sldLayoutId id="2147483654" r:id="rId8"/>
    <p:sldLayoutId id="2147483653" r:id="rId7"/>
    <p:sldLayoutId id="2147483652" r:id="rId6"/>
    <p:sldLayoutId id="2147483651" r:id="rId5"/>
    <p:sldLayoutId id="2147483650" r:id="rId4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1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First</a:t>
            </a:r>
            <a:r>
              <a:rPr/>
              <a:t> </a:t>
            </a:r>
            <a:r>
              <a:rPr/>
              <a:t>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Nothing to see here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Third</a:t>
            </a:r>
            <a:r>
              <a:rPr/>
              <a:t> </a:t>
            </a:r>
            <a:r>
              <a:rPr/>
              <a:t>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second slide should be blank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