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notesMaster" Target="notesMasters/notesMaster1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Jesse</a:t>
            </a:r>
            <a:r>
              <a:rPr/>
              <a:t> </a:t>
            </a:r>
            <a:r>
              <a:rPr/>
              <a:t>Rosenthal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 a new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Jesse Rosenthal</dc:creator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