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notesMaster" Target="notesMasters/notesMaster1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Jesse</a:t>
            </a:r>
            <a:r>
              <a:rPr/>
              <a:t> </a:t>
            </a:r>
            <a:r>
              <a:rPr/>
              <a:t>Rosenthal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 a new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Jesse Rosenthal</dc:creator>
  <cp:keywords/>
  <dcterms:created xsi:type="dcterms:W3CDTF">2021-05-29T17:51:02Z</dcterms:created>
  <dcterms:modified xsi:type="dcterms:W3CDTF">2021-05-29T17:51:02Z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