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67"/>
          <a:sy d="100" n="67"/>
        </p:scale>
        <p:origin x="66" y="80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5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Bulleted bulleted lists.</a:t>
            </a:r>
          </a:p>
          <a:p>
            <a:pPr lvl="1"/>
            <a:r>
              <a:rPr/>
              <a:t>And go to arbitrary depth.</a:t>
            </a:r>
          </a:p>
          <a:p>
            <a:pPr lvl="2"/>
            <a:r>
              <a:rPr/>
              <a:t>Like this</a:t>
            </a:r>
          </a:p>
          <a:p>
            <a:pPr lvl="3"/>
            <a:r>
              <a:rPr/>
              <a:t>Or this</a:t>
            </a:r>
          </a:p>
          <a:p>
            <a:pPr lvl="2"/>
            <a:r>
              <a:rPr/>
              <a:t>Back to here.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Lists</a:t>
            </a:r>
            <a:r>
              <a:rPr/>
              <a:t> </a:t>
            </a:r>
            <a:r>
              <a:rPr/>
              <a:t>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Lists can also be numbered:</a:t>
            </a:r>
          </a:p>
          <a:p>
            <a:pPr lvl="1">
              <a:buAutoNum type="arabicPeriod"/>
            </a:pPr>
            <a:r>
              <a:rPr/>
              <a:t>Tomatoes</a:t>
            </a:r>
          </a:p>
          <a:p>
            <a:pPr lvl="1">
              <a:buAutoNum type="arabicPeriod"/>
            </a:pPr>
            <a:r>
              <a:rPr/>
              <a:t>Potatoes of various sorts</a:t>
            </a:r>
          </a:p>
          <a:p>
            <a:pPr lvl="2">
              <a:buAutoNum type="alphaLcPeriod"/>
            </a:pPr>
            <a:r>
              <a:rPr/>
              <a:t>sweet potatoes</a:t>
            </a:r>
          </a:p>
          <a:p>
            <a:pPr lvl="2">
              <a:buAutoNum type="alphaLcPeriod"/>
            </a:pPr>
            <a:r>
              <a:rPr/>
              <a:t>russet potates</a:t>
            </a:r>
          </a:p>
          <a:p>
            <a:pPr lvl="1">
              <a:buAutoNum type="arabicPeriod"/>
            </a:pPr>
            <a:r>
              <a:rPr/>
              <a:t>Tornadoes, for the rhyme.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2021-05-29T17:51:02Z</dcterms:created>
  <dcterms:modified xsi:type="dcterms:W3CDTF">2021-05-29T17:51:02Z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