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67"/>
          <a:sy d="100" n="67"/>
        </p:scale>
        <p:origin x="66" y="804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Relationship Id="rId5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 is some text, written as a raw inline: </a:t>
            </a:r>
            <a:r>
              <a:rPr/>
              <a:t>Here are examples of </a:t>
            </a:r>
            <a:r>
              <a:rPr i="1"/>
              <a:t>italics</a:t>
            </a:r>
            <a:r>
              <a:rPr/>
              <a:t>, </a:t>
            </a:r>
            <a:r>
              <a:rPr b="1"/>
              <a:t>bold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Bulleted bulleted lists.</a:t>
            </a:r>
          </a:p>
          <a:p>
            <a:pPr lvl="1"/>
            <a:r>
              <a:rPr/>
              <a:t>And go to arbitrary depth.</a:t>
            </a:r>
          </a:p>
          <a:p>
            <a:pPr lvl="2"/>
            <a:r>
              <a:rPr/>
              <a:t>Like this</a:t>
            </a:r>
          </a:p>
          <a:p>
            <a:pPr lvl="3"/>
            <a:r>
              <a:rPr/>
              <a:t>Or this</a:t>
            </a:r>
          </a:p>
          <a:p>
            <a:pPr lvl="2"/>
            <a:r>
              <a:rPr/>
              <a:t>Back to here.</a:t>
            </a:r>
          </a:p>
        </p:txBody>
      </p:sp>
    </p:spTree>
  </p:cSld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2021-05-29T17:51:02Z</dcterms:created>
  <dcterms:modified xsi:type="dcterms:W3CDTF">2021-05-29T17:51:02Z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