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Section-level</a:t>
            </a:r>
          </a:p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