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There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43434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102235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