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383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Demonstration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syntax,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alignment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1816100"/>
          <a:ext cx="102235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Center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Default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123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2021-08-12T14:29:29Z</dcterms:created>
  <dcterms:modified xsi:type="dcterms:W3CDTF">2021-08-12T14:29:29Z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