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Blank slides can have background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 Header (with background image)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moon background.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movie background.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 images work in two-column layout.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have images on slides that have background images: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2021-10-04T19:20:16Z</dcterms:created>
  <dcterms:modified xsi:type="dcterms:W3CDTF">2021-10-04T19:20:16Z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