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Blank slides can have background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3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 Header (with background 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8000" b="-48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9000" b="-3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2021-10-04T19:20:12Z</dcterms:created>
  <dcterms:modified xsi:type="dcterms:W3CDTF">2021-10-04T19:20:12Z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