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notesMaster" Target="notesMasters/notesMaster1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Blank slides can have background images.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1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image" Target="../media/image2.jpg" /><Relationship Id="rId2" Type="http://schemas.openxmlformats.org/officeDocument/2006/relationships/image" Target="../media/image1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 Header (with background image)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moon background.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slide has a movie background.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Background images work in two-column layout.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3000" b="-23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Slide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have images on slides that have background images: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381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5600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 image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7000" b="-17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2021-10-04T19:19:59Z</dcterms:created>
  <dcterms:modified xsi:type="dcterms:W3CDTF">2021-10-04T19:19:59Z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