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with </a:t>
            </a:r>
            <a:r>
              <a:rPr>
                <a:latin typeface="Consolas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nsolas"/>
              </a:rPr>
              <a:t>inline code</a:t>
            </a:r>
          </a:p>
          <a:p>
            <a:pPr lvl="1" indent="0">
              <a:buNone/>
            </a:pPr>
            <a:r>
              <a:rPr>
                <a:latin typeface="Consolas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nsolas"/>
              </a:rPr>
              <a:t>nested</a:t>
            </a:r>
          </a:p>
          <a:p>
            <a:pPr lvl="2" indent="0">
              <a:buNone/>
            </a:pPr>
            <a:r>
              <a:rPr>
                <a:latin typeface="Consolas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nsolas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solidFill>
                  <a:srgbClr val="007020"/>
                </a:solidFill>
                <a:latin typeface="Consolas"/>
              </a:rPr>
              <a:t> ::</a:t>
            </a:r>
            <a:r>
              <a:rPr>
                <a:latin typeface="Consolas"/>
              </a:rPr>
              <a:t> a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a</a:t>
            </a:r>
            <a:br/>
            <a:r>
              <a:rPr>
                <a:solidFill>
                  <a:srgbClr val="06287E"/>
                </a:solidFill>
                <a:latin typeface="Consolas"/>
              </a:rPr>
              <a:t>id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nsolas"/>
              </a:rPr>
              <a:t>g ::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007020"/>
                </a:solidFill>
                <a:latin typeface="Consolas"/>
              </a:rPr>
              <a:t>-&gt;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902000"/>
                </a:solidFill>
                <a:latin typeface="Consolas"/>
              </a:rPr>
              <a:t>Int</a:t>
            </a:r>
            <a:br/>
            <a:r>
              <a:rPr>
                <a:latin typeface="Consolas"/>
              </a:rPr>
              <a:t>g x </a:t>
            </a:r>
            <a:r>
              <a:rPr>
                <a:solidFill>
                  <a:srgbClr val="007020"/>
                </a:solidFill>
                <a:latin typeface="Consolas"/>
              </a:rPr>
              <a:t>=</a:t>
            </a:r>
            <a:r>
              <a:rPr>
                <a:latin typeface="Consolas"/>
              </a:rPr>
              <a:t> x </a:t>
            </a:r>
            <a:r>
              <a:rPr>
                <a:solidFill>
                  <a:srgbClr val="666666"/>
                </a:solidFill>
                <a:latin typeface="Consolas"/>
              </a:rPr>
              <a:t>*</a:t>
            </a:r>
            <a:r>
              <a:rPr>
                <a:latin typeface="Consolas"/>
              </a:rPr>
              <a:t> </a:t>
            </a:r>
            <a:r>
              <a:rPr>
                <a:solidFill>
                  <a:srgbClr val="40A070"/>
                </a:solidFill>
                <a:latin typeface="Consolas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nsolas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nsolas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2021-10-04T19:20:09Z</dcterms:created>
  <dcterms:modified xsi:type="dcterms:W3CDTF">2021-10-04T19:20:09Z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