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A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2501900"/>
          <a:ext cx="50165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01900"/>
                <a:gridCol w="2501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 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more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39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11900" y="56769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Plus an 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2021-10-04T19:20:03Z</dcterms:created>
  <dcterms:modified xsi:type="dcterms:W3CDTF">2021-10-04T19:20:03Z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