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3" Type="http://schemas.openxmlformats.org/officeDocument/2006/relationships/image" Target="../media/image2.jpg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A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2501900"/>
          <a:ext cx="50165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01900"/>
                <a:gridCol w="25019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 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 some more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239000" y="2501900"/>
            <a:ext cx="31750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311900" y="5676900"/>
            <a:ext cx="5029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Plus an image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39000" y="2501900"/>
            <a:ext cx="31750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311900" y="5676900"/>
            <a:ext cx="5029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And another image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2021-10-04T19:20:10Z</dcterms:created>
  <dcterms:modified xsi:type="dcterms:W3CDTF">2021-10-04T19:20:10Z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