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171700"/>
          <a:ext cx="4038600" cy="39497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 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355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Plus an image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2021-10-04T19:19:58Z</dcterms:created>
  <dcterms:modified xsi:type="dcterms:W3CDTF">2021-10-04T19:19:58Z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