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8/12/21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53" r:id="rId1"/>
    <p:sldLayoutId id="2147483654" r:id="rId2"/>
    <p:sldLayoutId id="2147483655" r:id="rId3"/>
    <p:sldLayoutId id="2147483656" r:id="rId4"/>
    <p:sldLayoutId id="2147483649" r:id="rId5"/>
    <p:sldLayoutId id="2147483650" r:id="rId6"/>
    <p:sldLayoutId id="2147483651" r:id="rId7"/>
    <p:sldLayoutId id="2147483652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A slide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 text here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96000" y="977900"/>
            <a:ext cx="4356100" cy="435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Followed by a picture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2021-10-04T19:20:10Z</dcterms:created>
  <dcterms:modified xsi:type="dcterms:W3CDTF">2021-10-04T19:20:10Z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