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use Two Content, </a:t>
            </a:r>
            <a:r>
              <a:rPr i="1"/>
              <a:t>not</a:t>
            </a:r>
            <a:r>
              <a:rPr/>
              <a:t> Comparison!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also use Two Content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2021-10-04T19:19:56Z</dcterms:created>
  <dcterms:modified xsi:type="dcterms:W3CDTF">2021-10-04T19:19:56Z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