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Without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latin typeface="Courier"/>
              </a:rPr>
              <a:t>id :: a -&gt; a
id x = 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syntax</a:t>
            </a:r>
            <a:r>
              <a:rPr/>
              <a:t> </a:t>
            </a:r>
            <a:r>
              <a:rPr/>
              <a:t>highlighting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sz="1200">
                <a:solidFill>
                  <a:srgbClr val="06287E"/>
                </a:solidFill>
                <a:latin typeface="Courier"/>
              </a:rPr>
              <a:t>id</a:t>
            </a:r>
            <a:r>
              <a:rPr sz="1200">
                <a:solidFill>
                  <a:srgbClr val="007020"/>
                </a:solidFill>
                <a:latin typeface="Courier"/>
              </a:rPr>
              <a:t> ::</a:t>
            </a:r>
            <a:r>
              <a:rPr sz="1200">
                <a:latin typeface="Courier"/>
              </a:rPr>
              <a:t> a </a:t>
            </a:r>
            <a:r>
              <a:rPr sz="1200">
                <a:solidFill>
                  <a:srgbClr val="007020"/>
                </a:solidFill>
                <a:latin typeface="Courier"/>
              </a:rPr>
              <a:t>-&gt;</a:t>
            </a:r>
            <a:r>
              <a:rPr sz="1200">
                <a:latin typeface="Courier"/>
              </a:rPr>
              <a:t> a</a:t>
            </a:r>
            <a:br/>
            <a:r>
              <a:rPr sz="1200">
                <a:solidFill>
                  <a:srgbClr val="06287E"/>
                </a:solidFill>
                <a:latin typeface="Courier"/>
              </a:rPr>
              <a:t>id</a:t>
            </a:r>
            <a:r>
              <a:rPr sz="1200">
                <a:latin typeface="Courier"/>
              </a:rPr>
              <a:t> x </a:t>
            </a:r>
            <a:r>
              <a:rPr sz="1200">
                <a:solidFill>
                  <a:srgbClr val="007020"/>
                </a:solidFill>
                <a:latin typeface="Courier"/>
              </a:rPr>
              <a:t>=</a:t>
            </a:r>
            <a:r>
              <a:rPr sz="1200">
                <a:latin typeface="Courier"/>
              </a:rPr>
              <a:t> x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2019-06-19T16:34:37Z</dcterms:created>
  <dcterms:modified xsi:type="dcterms:W3CDTF">2019-06-19T16:34:37Z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