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8" Type="http://schemas.openxmlformats.org/officeDocument/2006/relationships/tableStyles" Target="tableStyles.xml" /><Relationship Id="rId7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viewProps" Target="viewProps.xml" /><Relationship Id="rId5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jpg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Content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alune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More content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2019-01-25T11:56:11Z</dcterms:created>
  <dcterms:modified xsi:type="dcterms:W3CDTF">2019-01-25T11:56:11Z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