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64000" y="1816100"/>
            <a:ext cx="4343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 content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2019-01-25T11:56:13Z</dcterms:created>
  <dcterms:modified xsi:type="dcterms:W3CDTF">2019-01-25T11:56:13Z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