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Table,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caption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0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Default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Demonstration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syntax,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alignment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Default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2019-01-25T11:56:10Z</dcterms:created>
  <dcterms:modified xsi:type="dcterms:W3CDTF">2019-01-25T11:56:10Z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