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4038600" cy="39497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Plus 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