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Table, with a 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Demonstration of simple table syntax, with 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