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These</a:t>
            </a:r>
          </a:p>
          <a:p>
            <a:pPr lvl="0">
              <a:buAutoNum type="arabicPeriod"/>
            </a:pPr>
            <a:r>
              <a:rPr/>
              <a:t>are</a:t>
            </a:r>
          </a:p>
          <a:p>
            <a:pPr lvl="0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0"/>
            <a:r>
              <a:rPr/>
              <a:t>But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one</a:t>
            </a:r>
          </a:p>
          <a:p>
            <a:pPr lvl="0">
              <a:buAutoNum type="arabicPeriod"/>
            </a:pPr>
            <a:r>
              <a:rPr/>
              <a:t>two</a:t>
            </a:r>
          </a:p>
          <a:p>
            <a:pPr lvl="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