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Top-level</a:t>
            </a:r>
          </a:p>
          <a:p>
            <a:pPr lvl="1">
              <a:buNone/>
            </a:pPr>
            <a:r>
              <a:rPr/>
              <a:t>With continuation paragraph</a:t>
            </a:r>
          </a:p>
          <a:p>
            <a:pPr lvl="0"/>
            <a:r>
              <a:rPr/>
              <a:t>Then:</a:t>
            </a:r>
          </a:p>
          <a:p>
            <a:pPr lvl="1"/>
            <a:r>
              <a:rPr/>
              <a:t>nested</a:t>
            </a:r>
          </a:p>
          <a:p>
            <a:pPr lvl="1"/>
            <a:r>
              <a:rPr/>
              <a:t>list</a:t>
            </a:r>
          </a:p>
          <a:p>
            <a:pPr lvl="1"/>
            <a:r>
              <a:rPr/>
              <a:t>items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Paragraph.</a:t>
            </a:r>
          </a:p>
          <a:p>
            <a:pPr lvl="0">
              <a:buAutoNum type="arabicPeriod"/>
            </a:pPr>
            <a:r>
              <a:rPr/>
              <a:t>Top-level</a:t>
            </a:r>
          </a:p>
          <a:p>
            <a:pPr lvl="1">
              <a:buNone/>
            </a:pPr>
            <a:r>
              <a:rPr/>
              <a:t>Continuation</a:t>
            </a:r>
          </a:p>
          <a:p>
            <a:pPr lvl="1">
              <a:buAutoNum type="arabicPeriod"/>
            </a:pPr>
            <a:r>
              <a:rPr/>
              <a:t>Sub-list</a:t>
            </a:r>
          </a:p>
          <a:p>
            <a:pPr lvl="2">
              <a:buNone/>
            </a:pPr>
            <a:r>
              <a:rPr/>
              <a:t>With Continuation</a:t>
            </a:r>
          </a:p>
          <a:p>
            <a:pPr lvl="1">
              <a:buAutoNum type="arabicPeriod"/>
            </a:pPr>
            <a:r>
              <a:rPr/>
              <a:t>(still sub-list)</a:t>
            </a:r>
          </a:p>
          <a:p>
            <a:pPr lvl="0">
              <a:buAutoNum type="arabicPeriod"/>
            </a:pPr>
            <a:r>
              <a:rPr/>
              <a:t>(back to top-level)</a:t>
            </a:r>
          </a:p>
          <a:p>
            <a:pPr lvl="0" marL="0" indent="0">
              <a:buNone/>
            </a:pPr>
            <a:r>
              <a:rPr/>
              <a:t>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