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here. Then…</a:t>
            </a:r>
          </a:p>
          <a:p>
            <a:pPr lvl="0" marL="0" indent="0">
              <a:buNone/>
            </a:pPr>
            <a:r>
              <a:rPr/>
              <a:t>Another paragraph here!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here: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visible</a:t>
            </a:r>
          </a:p>
          <a:p>
            <a:pPr lvl="0" marL="0" indent="0">
              <a:buNone/>
            </a:pPr>
            <a:r>
              <a:rPr/>
              <a:t>Then…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visible</a:t>
            </a:r>
          </a:p>
          <a:p>
            <a:pPr lvl="0" marL="0" indent="0">
              <a:buNone/>
            </a:pPr>
            <a:r>
              <a:rPr/>
              <a:t>And…</a:t>
            </a:r>
          </a:p>
          <a:p>
            <a:pPr lvl="1"/>
            <a:r>
              <a:rPr/>
              <a:t>More</a:t>
            </a:r>
          </a:p>
          <a:p>
            <a:pPr lvl="1"/>
            <a:r>
              <a:rPr/>
              <a:t>Bullet</a:t>
            </a:r>
          </a:p>
          <a:p>
            <a:pPr lvl="1"/>
            <a:r>
              <a:rPr/>
              <a:t>Points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have a pause before a code block:</a:t>
            </a:r>
          </a:p>
          <a:p>
            <a:pPr lvl="0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main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IO</a:t>
            </a:r>
            <a:r>
              <a:rPr>
                <a:latin typeface="Courier"/>
              </a:rPr>
              <a:t> ()</a:t>
            </a:r>
            <a:br/>
            <a:r>
              <a:rPr>
                <a:latin typeface="Courier"/>
              </a:rPr>
              <a:t>main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putStrLn</a:t>
            </a:r>
            <a:r>
              <a:rPr>
                <a:latin typeface="Courier"/>
              </a:rPr>
              <a:t> something</a:t>
            </a:r>
            <a:br/>
            <a:br/>
            <a:r>
              <a:rPr>
                <a:solidFill>
                  <a:srgbClr val="007020"/>
                </a:solidFill>
                <a:latin typeface="Courier"/>
              </a:rPr>
              <a:t>something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br/>
            <a:r>
              <a:rPr>
                <a:latin typeface="Courier"/>
              </a:rPr>
              <a:t>something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"This wasn’t visible at first!"</a:t>
            </a:r>
          </a:p>
          <a:p>
            <a:pPr lvl="0" marL="0" indent="0">
              <a:buNone/>
            </a:pPr>
            <a:r>
              <a:rPr/>
              <a:t>(This sentence should also only be visible after the pause.)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Pauses within lists: (1)</a:t>
            </a:r>
          </a:p>
          <a:p>
            <a:pPr lvl="1"/>
            <a:r>
              <a:rPr/>
              <a:t>Something (1)</a:t>
            </a:r>
          </a:p>
          <a:p>
            <a:pPr lvl="1">
              <a:buNone/>
            </a:pPr>
            <a:r>
              <a:rPr/>
              <a:t>Something else (2)</a:t>
            </a:r>
          </a:p>
          <a:p>
            <a:pPr lvl="1"/>
            <a:r>
              <a:rPr/>
              <a:t>Finally, this (3)</a:t>
            </a:r>
          </a:p>
          <a:p>
            <a:pPr lvl="1">
              <a:buNone/>
            </a:pPr>
            <a:r>
              <a:rPr/>
              <a:t>And this (4)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happens with images?</a:t>
            </a:r>
          </a:p>
          <a:p>
            <a:pPr lvl="0" marL="0" indent="0">
              <a:buNone/>
            </a:pPr>
            <a:r>
              <a:rPr/>
              <a:t>Let’s put a pause between this and the image: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here, followed by a pause.</a:t>
            </a:r>
          </a:p>
          <a:p>
            <a:pPr lvl="0" marL="0" indent="0">
              <a:buNone/>
            </a:pPr>
            <a:r>
              <a:rPr/>
              <a:t>Some more text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here, then a pause.</a:t>
            </a:r>
          </a:p>
          <a:p>
            <a:pPr lvl="0" marL="0" indent="0">
              <a:buNone/>
            </a:pPr>
            <a:r>
              <a:rPr/>
              <a:t>Something after the pause.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