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 numbering 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0">
              <a:buAutoNum type="arabicParenBoth"/>
            </a:pPr>
            <a:r>
              <a:rPr/>
              <a:t>First</a:t>
            </a:r>
          </a:p>
          <a:p>
            <a:pPr lvl="0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0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