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8/12/21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53" r:id="rId1"/>
    <p:sldLayoutId id="2147483654" r:id="rId2"/>
    <p:sldLayoutId id="2147483655" r:id="rId3"/>
    <p:sldLayoutId id="2147483656" r:id="rId4"/>
    <p:sldLayoutId id="2147483649" r:id="rId5"/>
    <p:sldLayoutId id="2147483650" r:id="rId6"/>
    <p:sldLayoutId id="2147483651" r:id="rId7"/>
    <p:sldLayoutId id="2147483652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Relationship Id="rId3" Type="http://schemas.openxmlformats.org/officeDocument/2006/relationships/image" Target="../media/image2.jpg" /><Relationship Id="rId2" Type="http://schemas.openxmlformats.org/officeDocument/2006/relationships/image" Target="../media/image2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paragraph here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17600" y="2501900"/>
          <a:ext cx="5016500" cy="36830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2501900"/>
                <a:gridCol w="25019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plus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table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Then some more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paragraph here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239000" y="2501900"/>
            <a:ext cx="3175000" cy="317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311900" y="5676900"/>
            <a:ext cx="5029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Plus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image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39000" y="2501900"/>
            <a:ext cx="3175000" cy="317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311900" y="5676900"/>
            <a:ext cx="5029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And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image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