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 of Contents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one note.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 And one more note.</a:t>
            </a:r>
            <a:r>
              <a:rPr baseline="30000">
                <a:hlinkClick r:id="rId3" action="ppaction://hlinksldjump"/>
              </a:rPr>
              <a:t>2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/>
              <a:t>1. Here is the note.</a:t>
            </a:r>
          </a:p>
          <a:p>
            <a:pPr lvl="0" marL="0" indent="0">
              <a:buNone/>
            </a:pPr>
            <a:r>
              <a:rPr sz="1800"/>
              <a:t>2. And another note.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