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64000" y="1816100"/>
            <a:ext cx="4343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