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  <a:r>
              <a:rPr/>
              <a:t>, and </a:t>
            </a:r>
            <a:r>
              <a:rPr b="1" i="1"/>
              <a:t>bold italics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</a:t>
            </a:r>
            <a:r>
              <a:rPr strike="sngStrike"/>
              <a:t>strook-three</a:t>
            </a:r>
            <a:r>
              <a:rPr/>
              <a:t> strike-through and </a:t>
            </a:r>
            <a:r>
              <a:rPr cap="small"/>
              <a:t>small caps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some </a:t>
            </a:r>
            <a:r>
              <a:rPr i="1"/>
              <a:t>underlined</a:t>
            </a:r>
            <a:r>
              <a:rPr/>
              <a:t> </a:t>
            </a:r>
            <a:r>
              <a:rPr b="1"/>
              <a:t>text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We can also do subscripts (H</a:t>
            </a:r>
            <a:r>
              <a:rPr baseline="-25000"/>
              <a:t>2</a:t>
            </a:r>
            <a:r>
              <a:rPr/>
              <a:t>0) and super</a:t>
            </a:r>
            <a:r>
              <a:rPr baseline="30000"/>
              <a:t>script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