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42000" y="977900"/>
            <a:ext cx="48641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 content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