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4" Type="http://schemas.openxmlformats.org/officeDocument/2006/relationships/viewProps" Target="viewProps.xml" /><Relationship Id="rId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342900" latinLnBrk="0" marL="3429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Hello</a:t>
            </a:r>
          </a:p>
        </p:txBody>
      </p:sp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An</a:t>
            </a:r>
            <a:r>
              <a:rPr/>
              <a:t> </a:t>
            </a:r>
            <a:r>
              <a:rPr/>
              <a:t>image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