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notesMaster" Target="notesMasters/notesMaster1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 i="1"/>
              <a:t>some</a:t>
            </a:r>
            <a:r>
              <a:rPr/>
              <a:t> </a:t>
            </a:r>
            <a:r>
              <a:rPr b="1"/>
              <a:t>other</a:t>
            </a:r>
            <a:r>
              <a:rPr/>
              <a:t> </a:t>
            </a:r>
            <a:r>
              <a:rPr/>
              <a:t>formatting.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slide.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no speaker notes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two notes.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Strip links and footnotes.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