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slide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4038600" cy="33909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324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Just an image on this side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2025-05-10T19:56:15Z</dcterms:created>
  <dcterms:modified xsi:type="dcterms:W3CDTF">2025-05-10T19:56:15Z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