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Testing custom properties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A. M.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document properties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custom properties</dc:title>
  <dc:creator>A. M.</dc:creator>
  <cp:keywords>keyword 1, keyword 2</cp:keywords>
  <dc:subject>This is the subject</dc:subject>
  <dc:description>Short description &amp;.</dc:description>
  <dcterms:created xsi:type="dcterms:W3CDTF">2025-02-13T22:31:05Z</dcterms:created>
  <dcterms:modified xsi:type="dcterms:W3CDTF">2025-02-13T22:31:05Z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