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67"/>
          <a:sy d="100" n="67"/>
        </p:scale>
        <p:origin x="66" y="804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5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2/19/2018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2/19/2018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2025-02-13T22:31:07Z</dcterms:created>
  <dcterms:modified xsi:type="dcterms:W3CDTF">2025-02-13T22:31:07Z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