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notesMaster" Target="notesMasters/notesMaster1.xml" /><Relationship Id="rId1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2" Type="http://schemas.openxmlformats.org/officeDocument/2006/relationships/theme" Target="theme/theme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4D2BA-CF27-2D41-96B4-CC91E5FF6FC4}" type="datetimeFigureOut">
              <a:rPr lang="en-US" smtClean="0"/>
              <a:t>9/17/21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DE3F3-B599-B54E-AA06-9B0D2D70B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30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blank slide: does it have a footer?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DE3F3-B599-B54E-AA06-9B0D2D70B158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IE"/>
              <a:t>9/21/21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/>
              <a:t>this is the footer</a:t>
            </a:r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IE"/>
              <a:t>14/09/1995</a:t>
            </a:r>
            <a:endParaRPr dirty="0"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dirty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there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IE"/>
              <a:t>14/09/1995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Layouts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IE"/>
              <a:t>14/09/1995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Does it work on other layouts?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181600" y="977900"/>
          <a:ext cx="6172200" cy="48641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3086100"/>
                <a:gridCol w="30861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IE"/>
              <a:t>14/09/1995</a:t>
            </a:r>
            <a:endParaRPr dirty="0"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dirty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hello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goood bye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IE"/>
              <a:t>14/09/1995</a:t>
            </a:r>
            <a:endParaRPr dirty="0"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dirty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there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2501900"/>
          <a:ext cx="5016500" cy="3683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14600"/>
                <a:gridCol w="25146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wait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311900" y="2501900"/>
          <a:ext cx="5029200" cy="3683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14600"/>
                <a:gridCol w="25146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IE"/>
              <a:t>14/09/1995</a:t>
            </a:r>
            <a:endParaRPr dirty="0"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dirty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IE"/>
              <a:t>14/09/1995</a:t>
            </a:r>
            <a:endParaRPr dirty="0"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creator>Me</dc:creator>
  <cp:keywords/>
  <dcterms:created xsi:type="dcterms:W3CDTF">2025-02-13T22:31:09Z</dcterms:created>
  <dcterms:modified xsi:type="dcterms:W3CDTF">2025-02-13T22:31:09Z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14/09/1995</vt:lpwstr>
  </property>
</Properties>
</file>