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howSpecialPlsOnTitleSld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3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12" Type="http://schemas.openxmlformats.org/officeDocument/2006/relationships/theme" Target="theme/theme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208CEC-B99B-544E-8F36-4CCCF542E52E}" type="datetimeFigureOut">
              <a:rPr lang="en-US" smtClean="0"/>
              <a:t>9/17/21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35021-86F2-1D42-A814-595F88017F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38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blank slide: does it have a footer?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35021-86F2-1D42-A814-595F88017F0C}" type="slidenum">
              <a:rPr lang="en-US"/>
              <a:t>7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9CA4F-0D16-D041-B77A-67C782728983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A0910-7638-294D-BA41-61AB60F59CD2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F8F6C-06B1-1A47-92C1-9BF29053E5C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494E-FA2A-BE4A-8DE3-0570D01A743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C3803-0909-FF4B-A076-27D06CCD94A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B303D-CFF3-F942-B4C5-80D923DA718E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0713C-E51D-A14C-9D4D-FA6052420E2C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EA0F-D4DF-DB47-954C-7D2BE830BF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C688-1067-A642-82A0-FD875A41F4E1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3D988-67B9-E94C-AC4A-DF34B0196B9A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49AD9-11F2-2447-BB59-57D3D74F13B4}" type="datetime1">
              <a:rPr lang="en-IE" smtClean="0"/>
              <a:t>17/09/2021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fooooooter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slideLayouts/slideLayout13.xml" Type="http://schemas.openxmlformats.org/officeDocument/2006/relationships/slideLayout" /><Relationship Id="rId18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17" Target="../slideLayouts/slideLayout17.xml" Type="http://schemas.openxmlformats.org/officeDocument/2006/relationships/slideLayout" /><Relationship Id="rId2" Target="../slideLayouts/slideLayout2.xml" Type="http://schemas.openxmlformats.org/officeDocument/2006/relationships/slideLayout" /><Relationship Id="rId16" Target="../slideLayouts/slideLayout16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5" Target="../slideLayouts/slideLayout15.xml" Type="http://schemas.openxmlformats.org/officeDocument/2006/relationships/slideLayout" /><Relationship Id="rId10" Target="../slideLayouts/slideLayout10.xml" Type="http://schemas.openxmlformats.org/officeDocument/2006/relationships/slideLayout" /><Relationship Id="rId19" Target="../media/image1.png" Type="http://schemas.openxmlformats.org/officeDocument/2006/relationships/image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slideLayouts/slideLayout14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926DAE14-C539-8F4B-894B-4A0BF18ECA14}" type="datetime1">
              <a:rPr lang="en-IE" smtClean="0"/>
              <a:t>17/09/2021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notesSlide" Target="../notesSlides/notesSlide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209799" y="3694375"/>
            <a:ext cx="9144000" cy="754025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F65EA3EC-C7E7-404F-B16B-40EBFF470AB7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Layouts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3C94A159-0DB0-C44C-81EA-9350FB0BD66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3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it work on other layouts?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181600" y="977900"/>
          <a:ext cx="6172200" cy="48641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3086100"/>
                <a:gridCol w="30861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38D789F-702A-CC4C-8647-BEA5885AA30B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hello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goood bye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D64917AB-F7E2-274F-8E7B-FBE3C14EEBD8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Slide 5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there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1117600" y="2501900"/>
          <a:ext cx="50165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wait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311900" y="2501900"/>
          <a:ext cx="5029200" cy="368300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2514600"/>
                <a:gridCol w="2514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9FBC59BE-FAEF-AC43-9A0B-BDFA59E60C4A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804DEF1B-4FBE-7446-9BD2-B0CCA7EBC929}" type="datetime1">
              <a:rPr lang="en-IE" smtClean="0"/>
              <a:t>14/09/1995</a:t>
            </a:fld>
            <a:endParaRPr dirty="0"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r>
              <a:rPr lang="en-US"/>
              <a:t>fooooooter</a:t>
            </a:r>
            <a:endParaRPr dirty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D22F896-40B5-4ADD-8801-0D06FADFA095}" type="slidenum">
              <a:rPr dirty="0" lang="en-US"/>
              <a:t>‹#›</a:t>
            </a:fld>
            <a:endParaRPr dirty="0" lang="en-US"/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</dc:title>
  <dc:creator>Me</dc:creator>
  <cp:keywords/>
  <dcterms:created xsi:type="dcterms:W3CDTF">2025-02-13T22:31:09Z</dcterms:created>
  <dcterms:modified xsi:type="dcterms:W3CDTF">2025-02-13T22:31:09Z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14/09/1995</vt:lpwstr>
  </property>
</Properties>
</file>