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64000" y="1816100"/>
            <a:ext cx="4343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Moon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More</a:t>
            </a:r>
          </a:p>
        </p:txBody>
      </p:sp>
      <p:pic>
        <p:nvPicPr>
          <p:cNvPr descr="fig:  lalun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180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1117600" y="5651500"/>
            <a:ext cx="102235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Moon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2025-05-10T19:56:17Z</dcterms:created>
  <dcterms:modified xsi:type="dcterms:W3CDTF">2025-05-10T19:56:17Z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