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blank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Layouts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title and content slide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…is a two-column slide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is a Content with Caption slide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is a Comparison slide: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Content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some other text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 header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Layouts</dc:title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