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firstSlideNum="3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E32B0-BD3F-6E46-9BEB-6E2409794A3C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E4D72-A0C2-9048-AD77-98AAB3355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2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4E4D72-A0C2-9048-AD77-98AAB335549D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79DD-F70D-6640-AF71-BF7FD28E8BED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009B6-F3D6-3441-A75B-ECADB707C57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D6EC-31C7-7E47-A582-38A7927AE53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8D78-8600-AB4E-B963-B6BBACD3D33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9A56-6470-3347-B121-096B91DB7A60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A4CB-2128-F441-B4BA-6E9F69816C7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54122-8EA0-3242-B2C2-6D9248146EB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4FC0C-44C4-6A4B-98D0-F3175A80D08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52A-F07B-D543-854C-6C6AD5442A0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6A9-E02C-174C-AB84-7F366A69E46D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23E24-DF2B-6E4B-8F40-71A4476F56B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2F915-7793-5547-AECE-11BCFEE6861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04CDA-15BB-F24C-BA75-7B18DB0B365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45B20-6F49-E64F-85E8-455B96A93676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444DB-7F44-7247-B7AC-3722C092D3B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C03E-A829-D145-AE53-F7118449879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6C73-8C66-D946-8371-485C79B9B830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8836298-4747-D04E-BA09-F85EC3564D33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11379DD-F70D-6640-AF71-BF7FD28E8BED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E7E46A9-E02C-174C-AB84-7F366A69E46D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DB23E24-DF2B-6E4B-8F40-71A4476F56BC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48D6C03E-A829-D145-AE53-F71184498792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2152F915-7793-5547-AECE-11BCFEE6861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A104CDA-15BB-F24C-BA75-7B18DB0B365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B8444DB-7F44-7247-B7AC-3722C092D3B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this be the footer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2025-02-13T22:31:09Z</dcterms:created>
  <dcterms:modified xsi:type="dcterms:W3CDTF">2025-02-13T22:31:09Z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