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Layouts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title and content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…is a two-column slide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Content with Caption slide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Comparison slide: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other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Layouts</dc:title>
  <dc:creator/>
  <cp:keywords/>
  <dcterms:created xsi:type="dcterms:W3CDTF">2025-02-13T22:31:09Z</dcterms:created>
  <dcterms:modified xsi:type="dcterms:W3CDTF">2025-02-13T22:31:09Z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